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8"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324"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4B5AB2-F593-4EA3-9837-BA56B6B5651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2C37F53-4E2F-4F4D-82B5-C0BEDC501779}">
      <dgm:prSet/>
      <dgm:spPr/>
      <dgm:t>
        <a:bodyPr/>
        <a:lstStyle/>
        <a:p>
          <a:r>
            <a:rPr lang="en-US" dirty="0"/>
            <a:t>Key Points </a:t>
          </a:r>
        </a:p>
      </dgm:t>
    </dgm:pt>
    <dgm:pt modelId="{A23D4179-EFC3-4336-92FD-BB21209863B8}" type="parTrans" cxnId="{1B8BB282-8CB4-4105-9DF2-EA8FDABA1795}">
      <dgm:prSet/>
      <dgm:spPr/>
      <dgm:t>
        <a:bodyPr/>
        <a:lstStyle/>
        <a:p>
          <a:endParaRPr lang="en-US"/>
        </a:p>
      </dgm:t>
    </dgm:pt>
    <dgm:pt modelId="{17DAB16E-8761-4FB7-A10B-EF337B2E43E8}" type="sibTrans" cxnId="{1B8BB282-8CB4-4105-9DF2-EA8FDABA1795}">
      <dgm:prSet/>
      <dgm:spPr/>
      <dgm:t>
        <a:bodyPr/>
        <a:lstStyle/>
        <a:p>
          <a:endParaRPr lang="en-US"/>
        </a:p>
      </dgm:t>
    </dgm:pt>
    <dgm:pt modelId="{202B74D1-9274-4A6C-A94E-820EEBCAED91}">
      <dgm:prSet/>
      <dgm:spPr/>
      <dgm:t>
        <a:bodyPr/>
        <a:lstStyle/>
        <a:p>
          <a:r>
            <a:rPr lang="en-US" dirty="0"/>
            <a:t>1.  Addressing a Core Challenge: Bridging the gap between human intent and computer execution.</a:t>
          </a:r>
        </a:p>
      </dgm:t>
    </dgm:pt>
    <dgm:pt modelId="{FFE32BDC-8B59-44C6-B9BA-95536FB6A8EB}" type="parTrans" cxnId="{1E979428-CB12-43B0-963C-88ABEBBAE5FD}">
      <dgm:prSet/>
      <dgm:spPr/>
      <dgm:t>
        <a:bodyPr/>
        <a:lstStyle/>
        <a:p>
          <a:endParaRPr lang="en-US"/>
        </a:p>
      </dgm:t>
    </dgm:pt>
    <dgm:pt modelId="{C4671109-53A2-4B84-AEDC-5E2BE0443B9E}" type="sibTrans" cxnId="{1E979428-CB12-43B0-963C-88ABEBBAE5FD}">
      <dgm:prSet/>
      <dgm:spPr/>
      <dgm:t>
        <a:bodyPr/>
        <a:lstStyle/>
        <a:p>
          <a:endParaRPr lang="en-US"/>
        </a:p>
      </dgm:t>
    </dgm:pt>
    <dgm:pt modelId="{56915674-9377-4C31-9297-9477D58520BC}">
      <dgm:prSet/>
      <dgm:spPr/>
      <dgm:t>
        <a:bodyPr/>
        <a:lstStyle/>
        <a:p>
          <a:r>
            <a:rPr lang="en-US" dirty="0"/>
            <a:t>2.  Natural Interaction: Moving beyond mouse and keyboard.</a:t>
          </a:r>
        </a:p>
      </dgm:t>
    </dgm:pt>
    <dgm:pt modelId="{93E4551F-9CF1-4680-AB98-F088B3739623}" type="parTrans" cxnId="{36FEA312-86E0-4E57-BB94-FE729857FCE0}">
      <dgm:prSet/>
      <dgm:spPr/>
      <dgm:t>
        <a:bodyPr/>
        <a:lstStyle/>
        <a:p>
          <a:endParaRPr lang="en-US"/>
        </a:p>
      </dgm:t>
    </dgm:pt>
    <dgm:pt modelId="{06BA09F8-696B-4171-8DDB-4A1CB411FD4F}" type="sibTrans" cxnId="{36FEA312-86E0-4E57-BB94-FE729857FCE0}">
      <dgm:prSet/>
      <dgm:spPr/>
      <dgm:t>
        <a:bodyPr/>
        <a:lstStyle/>
        <a:p>
          <a:endParaRPr lang="en-US"/>
        </a:p>
      </dgm:t>
    </dgm:pt>
    <dgm:pt modelId="{EBA568BC-7D1A-43A0-BB32-69FAF0D5F08D}">
      <dgm:prSet/>
      <dgm:spPr/>
      <dgm:t>
        <a:bodyPr/>
        <a:lstStyle/>
        <a:p>
          <a:r>
            <a:rPr lang="en-US" dirty="0"/>
            <a:t>3.  Efficiency Gains: Streamlining repetitive tasks.</a:t>
          </a:r>
        </a:p>
      </dgm:t>
    </dgm:pt>
    <dgm:pt modelId="{D209DF34-DB83-4B80-B72C-E9CC714A7295}" type="parTrans" cxnId="{FF3B733C-B2CE-4480-BB9A-5BC405E3A160}">
      <dgm:prSet/>
      <dgm:spPr/>
      <dgm:t>
        <a:bodyPr/>
        <a:lstStyle/>
        <a:p>
          <a:endParaRPr lang="en-US"/>
        </a:p>
      </dgm:t>
    </dgm:pt>
    <dgm:pt modelId="{E7C75E2A-9E55-469C-8A26-2D166D59FD09}" type="sibTrans" cxnId="{FF3B733C-B2CE-4480-BB9A-5BC405E3A160}">
      <dgm:prSet/>
      <dgm:spPr/>
      <dgm:t>
        <a:bodyPr/>
        <a:lstStyle/>
        <a:p>
          <a:endParaRPr lang="en-US"/>
        </a:p>
      </dgm:t>
    </dgm:pt>
    <dgm:pt modelId="{C3FE405B-6780-4D7E-ABE2-0B43373D307A}">
      <dgm:prSet/>
      <dgm:spPr/>
      <dgm:t>
        <a:bodyPr/>
        <a:lstStyle/>
        <a:p>
          <a:r>
            <a:rPr lang="en-US" dirty="0"/>
            <a:t>4.  Accessibility: Empowering users with different needs.</a:t>
          </a:r>
        </a:p>
      </dgm:t>
    </dgm:pt>
    <dgm:pt modelId="{E7D42A93-E61E-4025-9D17-3AF8FE7A8098}" type="parTrans" cxnId="{ED68B932-E1FE-4BEB-98E4-40148D77E1BE}">
      <dgm:prSet/>
      <dgm:spPr/>
      <dgm:t>
        <a:bodyPr/>
        <a:lstStyle/>
        <a:p>
          <a:endParaRPr lang="en-US"/>
        </a:p>
      </dgm:t>
    </dgm:pt>
    <dgm:pt modelId="{385F3955-C362-4477-AE14-8D46F3359243}" type="sibTrans" cxnId="{ED68B932-E1FE-4BEB-98E4-40148D77E1BE}">
      <dgm:prSet/>
      <dgm:spPr/>
      <dgm:t>
        <a:bodyPr/>
        <a:lstStyle/>
        <a:p>
          <a:endParaRPr lang="en-US"/>
        </a:p>
      </dgm:t>
    </dgm:pt>
    <dgm:pt modelId="{F5DA5FC9-2CA6-4B00-9464-04CD0EA41D44}">
      <dgm:prSet/>
      <dgm:spPr/>
      <dgm:t>
        <a:bodyPr/>
        <a:lstStyle/>
        <a:p>
          <a:r>
            <a:rPr lang="en-US" dirty="0"/>
            <a:t>5.  Innovation: A leap forward in human-computer interaction.</a:t>
          </a:r>
        </a:p>
      </dgm:t>
    </dgm:pt>
    <dgm:pt modelId="{82509FF1-E0E1-4969-82A1-1596BD3516D8}" type="parTrans" cxnId="{4B30A62D-0291-4211-85B9-6E985F0435A9}">
      <dgm:prSet/>
      <dgm:spPr/>
      <dgm:t>
        <a:bodyPr/>
        <a:lstStyle/>
        <a:p>
          <a:endParaRPr lang="en-US"/>
        </a:p>
      </dgm:t>
    </dgm:pt>
    <dgm:pt modelId="{B95BBFFF-C329-40B8-AA6B-5D4475AB40CE}" type="sibTrans" cxnId="{4B30A62D-0291-4211-85B9-6E985F0435A9}">
      <dgm:prSet/>
      <dgm:spPr/>
      <dgm:t>
        <a:bodyPr/>
        <a:lstStyle/>
        <a:p>
          <a:endParaRPr lang="en-US"/>
        </a:p>
      </dgm:t>
    </dgm:pt>
    <dgm:pt modelId="{249B644B-0ACF-4D83-BAAA-5A82630639DB}">
      <dgm:prSet/>
      <dgm:spPr/>
      <dgm:t>
        <a:bodyPr/>
        <a:lstStyle/>
        <a:p>
          <a:r>
            <a:rPr lang="en-US" dirty="0"/>
            <a:t>6.  Core Promise: Execute complex tasks with simple voice commands.</a:t>
          </a:r>
        </a:p>
      </dgm:t>
    </dgm:pt>
    <dgm:pt modelId="{97B51A3B-DE53-4890-BA4E-2528088EC8A7}" type="parTrans" cxnId="{000A54A2-5496-4406-B74D-7AD00BA50B0C}">
      <dgm:prSet/>
      <dgm:spPr/>
      <dgm:t>
        <a:bodyPr/>
        <a:lstStyle/>
        <a:p>
          <a:endParaRPr lang="en-US"/>
        </a:p>
      </dgm:t>
    </dgm:pt>
    <dgm:pt modelId="{BA427D4E-E989-44AA-ADCB-89E1B453460B}" type="sibTrans" cxnId="{000A54A2-5496-4406-B74D-7AD00BA50B0C}">
      <dgm:prSet/>
      <dgm:spPr/>
      <dgm:t>
        <a:bodyPr/>
        <a:lstStyle/>
        <a:p>
          <a:endParaRPr lang="en-US"/>
        </a:p>
      </dgm:t>
    </dgm:pt>
    <dgm:pt modelId="{8E98A65E-3CBD-4F34-92BB-D3AC25CDF052}" type="pres">
      <dgm:prSet presAssocID="{6A4B5AB2-F593-4EA3-9837-BA56B6B56514}" presName="diagram" presStyleCnt="0">
        <dgm:presLayoutVars>
          <dgm:dir/>
          <dgm:resizeHandles val="exact"/>
        </dgm:presLayoutVars>
      </dgm:prSet>
      <dgm:spPr/>
    </dgm:pt>
    <dgm:pt modelId="{8F3459CC-E13B-4274-9F11-9EF3C25D3BBA}" type="pres">
      <dgm:prSet presAssocID="{72C37F53-4E2F-4F4D-82B5-C0BEDC501779}" presName="node" presStyleLbl="node1" presStyleIdx="0" presStyleCnt="7">
        <dgm:presLayoutVars>
          <dgm:bulletEnabled val="1"/>
        </dgm:presLayoutVars>
      </dgm:prSet>
      <dgm:spPr/>
    </dgm:pt>
    <dgm:pt modelId="{02977082-FEAF-4DD5-90A4-091F0479681D}" type="pres">
      <dgm:prSet presAssocID="{17DAB16E-8761-4FB7-A10B-EF337B2E43E8}" presName="sibTrans" presStyleCnt="0"/>
      <dgm:spPr/>
    </dgm:pt>
    <dgm:pt modelId="{B24852BE-54B4-4EDD-B6D1-A177A5F24FA0}" type="pres">
      <dgm:prSet presAssocID="{202B74D1-9274-4A6C-A94E-820EEBCAED91}" presName="node" presStyleLbl="node1" presStyleIdx="1" presStyleCnt="7">
        <dgm:presLayoutVars>
          <dgm:bulletEnabled val="1"/>
        </dgm:presLayoutVars>
      </dgm:prSet>
      <dgm:spPr/>
    </dgm:pt>
    <dgm:pt modelId="{793098CB-FB2F-4B2F-8901-84CC1A90E759}" type="pres">
      <dgm:prSet presAssocID="{C4671109-53A2-4B84-AEDC-5E2BE0443B9E}" presName="sibTrans" presStyleCnt="0"/>
      <dgm:spPr/>
    </dgm:pt>
    <dgm:pt modelId="{F2724979-1272-4F62-9CAA-012925FFBCB7}" type="pres">
      <dgm:prSet presAssocID="{56915674-9377-4C31-9297-9477D58520BC}" presName="node" presStyleLbl="node1" presStyleIdx="2" presStyleCnt="7">
        <dgm:presLayoutVars>
          <dgm:bulletEnabled val="1"/>
        </dgm:presLayoutVars>
      </dgm:prSet>
      <dgm:spPr/>
    </dgm:pt>
    <dgm:pt modelId="{B3516206-5950-426C-AD64-F0163A8354A7}" type="pres">
      <dgm:prSet presAssocID="{06BA09F8-696B-4171-8DDB-4A1CB411FD4F}" presName="sibTrans" presStyleCnt="0"/>
      <dgm:spPr/>
    </dgm:pt>
    <dgm:pt modelId="{052E2CCC-7F9F-4119-AC4B-B08DEEB7525E}" type="pres">
      <dgm:prSet presAssocID="{EBA568BC-7D1A-43A0-BB32-69FAF0D5F08D}" presName="node" presStyleLbl="node1" presStyleIdx="3" presStyleCnt="7">
        <dgm:presLayoutVars>
          <dgm:bulletEnabled val="1"/>
        </dgm:presLayoutVars>
      </dgm:prSet>
      <dgm:spPr/>
    </dgm:pt>
    <dgm:pt modelId="{773EB20D-1C08-4F9C-B1CB-192F79F8D632}" type="pres">
      <dgm:prSet presAssocID="{E7C75E2A-9E55-469C-8A26-2D166D59FD09}" presName="sibTrans" presStyleCnt="0"/>
      <dgm:spPr/>
    </dgm:pt>
    <dgm:pt modelId="{0CD136CB-75EE-40A5-A358-137B49DCE2DC}" type="pres">
      <dgm:prSet presAssocID="{C3FE405B-6780-4D7E-ABE2-0B43373D307A}" presName="node" presStyleLbl="node1" presStyleIdx="4" presStyleCnt="7">
        <dgm:presLayoutVars>
          <dgm:bulletEnabled val="1"/>
        </dgm:presLayoutVars>
      </dgm:prSet>
      <dgm:spPr/>
    </dgm:pt>
    <dgm:pt modelId="{81A3F38A-4D00-4BF9-BBD9-8D5D276A0B46}" type="pres">
      <dgm:prSet presAssocID="{385F3955-C362-4477-AE14-8D46F3359243}" presName="sibTrans" presStyleCnt="0"/>
      <dgm:spPr/>
    </dgm:pt>
    <dgm:pt modelId="{E11B3F57-BE1E-4D84-BDE4-8CDE428BBD32}" type="pres">
      <dgm:prSet presAssocID="{F5DA5FC9-2CA6-4B00-9464-04CD0EA41D44}" presName="node" presStyleLbl="node1" presStyleIdx="5" presStyleCnt="7">
        <dgm:presLayoutVars>
          <dgm:bulletEnabled val="1"/>
        </dgm:presLayoutVars>
      </dgm:prSet>
      <dgm:spPr/>
    </dgm:pt>
    <dgm:pt modelId="{73436222-3E2B-4D86-9148-8EE6EBB42246}" type="pres">
      <dgm:prSet presAssocID="{B95BBFFF-C329-40B8-AA6B-5D4475AB40CE}" presName="sibTrans" presStyleCnt="0"/>
      <dgm:spPr/>
    </dgm:pt>
    <dgm:pt modelId="{0F176FCF-5AFE-4300-9969-9CF65F5DF6F5}" type="pres">
      <dgm:prSet presAssocID="{249B644B-0ACF-4D83-BAAA-5A82630639DB}" presName="node" presStyleLbl="node1" presStyleIdx="6" presStyleCnt="7">
        <dgm:presLayoutVars>
          <dgm:bulletEnabled val="1"/>
        </dgm:presLayoutVars>
      </dgm:prSet>
      <dgm:spPr/>
    </dgm:pt>
  </dgm:ptLst>
  <dgm:cxnLst>
    <dgm:cxn modelId="{8746900D-2093-477A-BE0E-01B62157AB20}" type="presOf" srcId="{6A4B5AB2-F593-4EA3-9837-BA56B6B56514}" destId="{8E98A65E-3CBD-4F34-92BB-D3AC25CDF052}" srcOrd="0" destOrd="0" presId="urn:microsoft.com/office/officeart/2005/8/layout/default"/>
    <dgm:cxn modelId="{36FEA312-86E0-4E57-BB94-FE729857FCE0}" srcId="{6A4B5AB2-F593-4EA3-9837-BA56B6B56514}" destId="{56915674-9377-4C31-9297-9477D58520BC}" srcOrd="2" destOrd="0" parTransId="{93E4551F-9CF1-4680-AB98-F088B3739623}" sibTransId="{06BA09F8-696B-4171-8DDB-4A1CB411FD4F}"/>
    <dgm:cxn modelId="{1E979428-CB12-43B0-963C-88ABEBBAE5FD}" srcId="{6A4B5AB2-F593-4EA3-9837-BA56B6B56514}" destId="{202B74D1-9274-4A6C-A94E-820EEBCAED91}" srcOrd="1" destOrd="0" parTransId="{FFE32BDC-8B59-44C6-B9BA-95536FB6A8EB}" sibTransId="{C4671109-53A2-4B84-AEDC-5E2BE0443B9E}"/>
    <dgm:cxn modelId="{6BF5E82C-2E39-4777-9422-321A1176761D}" type="presOf" srcId="{F5DA5FC9-2CA6-4B00-9464-04CD0EA41D44}" destId="{E11B3F57-BE1E-4D84-BDE4-8CDE428BBD32}" srcOrd="0" destOrd="0" presId="urn:microsoft.com/office/officeart/2005/8/layout/default"/>
    <dgm:cxn modelId="{4B30A62D-0291-4211-85B9-6E985F0435A9}" srcId="{6A4B5AB2-F593-4EA3-9837-BA56B6B56514}" destId="{F5DA5FC9-2CA6-4B00-9464-04CD0EA41D44}" srcOrd="5" destOrd="0" parTransId="{82509FF1-E0E1-4969-82A1-1596BD3516D8}" sibTransId="{B95BBFFF-C329-40B8-AA6B-5D4475AB40CE}"/>
    <dgm:cxn modelId="{4EA1952E-031F-416E-85DC-F9EAEDB061A9}" type="presOf" srcId="{56915674-9377-4C31-9297-9477D58520BC}" destId="{F2724979-1272-4F62-9CAA-012925FFBCB7}" srcOrd="0" destOrd="0" presId="urn:microsoft.com/office/officeart/2005/8/layout/default"/>
    <dgm:cxn modelId="{ED68B932-E1FE-4BEB-98E4-40148D77E1BE}" srcId="{6A4B5AB2-F593-4EA3-9837-BA56B6B56514}" destId="{C3FE405B-6780-4D7E-ABE2-0B43373D307A}" srcOrd="4" destOrd="0" parTransId="{E7D42A93-E61E-4025-9D17-3AF8FE7A8098}" sibTransId="{385F3955-C362-4477-AE14-8D46F3359243}"/>
    <dgm:cxn modelId="{FF3B733C-B2CE-4480-BB9A-5BC405E3A160}" srcId="{6A4B5AB2-F593-4EA3-9837-BA56B6B56514}" destId="{EBA568BC-7D1A-43A0-BB32-69FAF0D5F08D}" srcOrd="3" destOrd="0" parTransId="{D209DF34-DB83-4B80-B72C-E9CC714A7295}" sibTransId="{E7C75E2A-9E55-469C-8A26-2D166D59FD09}"/>
    <dgm:cxn modelId="{8CCA9361-B64E-41D3-854C-828ABE5EFEC1}" type="presOf" srcId="{72C37F53-4E2F-4F4D-82B5-C0BEDC501779}" destId="{8F3459CC-E13B-4274-9F11-9EF3C25D3BBA}" srcOrd="0" destOrd="0" presId="urn:microsoft.com/office/officeart/2005/8/layout/default"/>
    <dgm:cxn modelId="{CDB3DA62-E24E-4AF4-9428-F97491F02DCA}" type="presOf" srcId="{C3FE405B-6780-4D7E-ABE2-0B43373D307A}" destId="{0CD136CB-75EE-40A5-A358-137B49DCE2DC}" srcOrd="0" destOrd="0" presId="urn:microsoft.com/office/officeart/2005/8/layout/default"/>
    <dgm:cxn modelId="{1B8BB282-8CB4-4105-9DF2-EA8FDABA1795}" srcId="{6A4B5AB2-F593-4EA3-9837-BA56B6B56514}" destId="{72C37F53-4E2F-4F4D-82B5-C0BEDC501779}" srcOrd="0" destOrd="0" parTransId="{A23D4179-EFC3-4336-92FD-BB21209863B8}" sibTransId="{17DAB16E-8761-4FB7-A10B-EF337B2E43E8}"/>
    <dgm:cxn modelId="{000A54A2-5496-4406-B74D-7AD00BA50B0C}" srcId="{6A4B5AB2-F593-4EA3-9837-BA56B6B56514}" destId="{249B644B-0ACF-4D83-BAAA-5A82630639DB}" srcOrd="6" destOrd="0" parTransId="{97B51A3B-DE53-4890-BA4E-2528088EC8A7}" sibTransId="{BA427D4E-E989-44AA-ADCB-89E1B453460B}"/>
    <dgm:cxn modelId="{7D6896A7-B495-4A4D-A03F-F4268ED9266E}" type="presOf" srcId="{249B644B-0ACF-4D83-BAAA-5A82630639DB}" destId="{0F176FCF-5AFE-4300-9969-9CF65F5DF6F5}" srcOrd="0" destOrd="0" presId="urn:microsoft.com/office/officeart/2005/8/layout/default"/>
    <dgm:cxn modelId="{218527A8-2264-4286-A29B-591FDB34AD8D}" type="presOf" srcId="{202B74D1-9274-4A6C-A94E-820EEBCAED91}" destId="{B24852BE-54B4-4EDD-B6D1-A177A5F24FA0}" srcOrd="0" destOrd="0" presId="urn:microsoft.com/office/officeart/2005/8/layout/default"/>
    <dgm:cxn modelId="{FCA009DE-0285-4279-8C40-B56EF30C06E6}" type="presOf" srcId="{EBA568BC-7D1A-43A0-BB32-69FAF0D5F08D}" destId="{052E2CCC-7F9F-4119-AC4B-B08DEEB7525E}" srcOrd="0" destOrd="0" presId="urn:microsoft.com/office/officeart/2005/8/layout/default"/>
    <dgm:cxn modelId="{06E1602F-6710-49CA-87F5-8ECFE50823DB}" type="presParOf" srcId="{8E98A65E-3CBD-4F34-92BB-D3AC25CDF052}" destId="{8F3459CC-E13B-4274-9F11-9EF3C25D3BBA}" srcOrd="0" destOrd="0" presId="urn:microsoft.com/office/officeart/2005/8/layout/default"/>
    <dgm:cxn modelId="{13D62031-F1BD-476B-909E-D514F36A187E}" type="presParOf" srcId="{8E98A65E-3CBD-4F34-92BB-D3AC25CDF052}" destId="{02977082-FEAF-4DD5-90A4-091F0479681D}" srcOrd="1" destOrd="0" presId="urn:microsoft.com/office/officeart/2005/8/layout/default"/>
    <dgm:cxn modelId="{CB93DE07-E5D6-4DF4-9DAB-44B32C56D856}" type="presParOf" srcId="{8E98A65E-3CBD-4F34-92BB-D3AC25CDF052}" destId="{B24852BE-54B4-4EDD-B6D1-A177A5F24FA0}" srcOrd="2" destOrd="0" presId="urn:microsoft.com/office/officeart/2005/8/layout/default"/>
    <dgm:cxn modelId="{823523AB-3B69-4ED8-9EEB-3B391FE83DA7}" type="presParOf" srcId="{8E98A65E-3CBD-4F34-92BB-D3AC25CDF052}" destId="{793098CB-FB2F-4B2F-8901-84CC1A90E759}" srcOrd="3" destOrd="0" presId="urn:microsoft.com/office/officeart/2005/8/layout/default"/>
    <dgm:cxn modelId="{F332654D-DF69-406A-89FE-6942D89C51ED}" type="presParOf" srcId="{8E98A65E-3CBD-4F34-92BB-D3AC25CDF052}" destId="{F2724979-1272-4F62-9CAA-012925FFBCB7}" srcOrd="4" destOrd="0" presId="urn:microsoft.com/office/officeart/2005/8/layout/default"/>
    <dgm:cxn modelId="{A9BFFABF-239E-4862-83BF-AD7FEF4B4657}" type="presParOf" srcId="{8E98A65E-3CBD-4F34-92BB-D3AC25CDF052}" destId="{B3516206-5950-426C-AD64-F0163A8354A7}" srcOrd="5" destOrd="0" presId="urn:microsoft.com/office/officeart/2005/8/layout/default"/>
    <dgm:cxn modelId="{CB879467-74AA-4085-8FF8-3896E1D0A2EE}" type="presParOf" srcId="{8E98A65E-3CBD-4F34-92BB-D3AC25CDF052}" destId="{052E2CCC-7F9F-4119-AC4B-B08DEEB7525E}" srcOrd="6" destOrd="0" presId="urn:microsoft.com/office/officeart/2005/8/layout/default"/>
    <dgm:cxn modelId="{58F34121-EFA0-4A42-8FE2-5D41F997418A}" type="presParOf" srcId="{8E98A65E-3CBD-4F34-92BB-D3AC25CDF052}" destId="{773EB20D-1C08-4F9C-B1CB-192F79F8D632}" srcOrd="7" destOrd="0" presId="urn:microsoft.com/office/officeart/2005/8/layout/default"/>
    <dgm:cxn modelId="{91BDB11D-20DC-463F-89AD-6A5A4534E492}" type="presParOf" srcId="{8E98A65E-3CBD-4F34-92BB-D3AC25CDF052}" destId="{0CD136CB-75EE-40A5-A358-137B49DCE2DC}" srcOrd="8" destOrd="0" presId="urn:microsoft.com/office/officeart/2005/8/layout/default"/>
    <dgm:cxn modelId="{B9DA247F-D2BC-4E98-AD3E-202CF4785C49}" type="presParOf" srcId="{8E98A65E-3CBD-4F34-92BB-D3AC25CDF052}" destId="{81A3F38A-4D00-4BF9-BBD9-8D5D276A0B46}" srcOrd="9" destOrd="0" presId="urn:microsoft.com/office/officeart/2005/8/layout/default"/>
    <dgm:cxn modelId="{29C1A87A-F643-428E-A625-658111A3B51A}" type="presParOf" srcId="{8E98A65E-3CBD-4F34-92BB-D3AC25CDF052}" destId="{E11B3F57-BE1E-4D84-BDE4-8CDE428BBD32}" srcOrd="10" destOrd="0" presId="urn:microsoft.com/office/officeart/2005/8/layout/default"/>
    <dgm:cxn modelId="{3ADBBA64-8ACE-4427-8E47-F47B55BCE99E}" type="presParOf" srcId="{8E98A65E-3CBD-4F34-92BB-D3AC25CDF052}" destId="{73436222-3E2B-4D86-9148-8EE6EBB42246}" srcOrd="11" destOrd="0" presId="urn:microsoft.com/office/officeart/2005/8/layout/default"/>
    <dgm:cxn modelId="{6056908D-6386-49C5-A28C-A4F5A4D63853}" type="presParOf" srcId="{8E98A65E-3CBD-4F34-92BB-D3AC25CDF052}" destId="{0F176FCF-5AFE-4300-9969-9CF65F5DF6F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B978C-D929-4603-A4C0-88F781DC8B5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BE9C8D-4703-4F73-9722-657C7FBBDD04}">
      <dgm:prSet/>
      <dgm:spPr/>
      <dgm:t>
        <a:bodyPr/>
        <a:lstStyle/>
        <a:p>
          <a:r>
            <a:rPr lang="en-US" dirty="0"/>
            <a:t>Key Points:</a:t>
          </a:r>
        </a:p>
      </dgm:t>
    </dgm:pt>
    <dgm:pt modelId="{F4AB1D81-4AEF-43F6-9982-C064CF23AD1B}" type="parTrans" cxnId="{CD0BE2F8-08DA-4964-B906-BD1CE2FF51CE}">
      <dgm:prSet/>
      <dgm:spPr/>
      <dgm:t>
        <a:bodyPr/>
        <a:lstStyle/>
        <a:p>
          <a:endParaRPr lang="en-US"/>
        </a:p>
      </dgm:t>
    </dgm:pt>
    <dgm:pt modelId="{F59727E1-6C70-487D-AF61-9F7D43C984B9}" type="sibTrans" cxnId="{CD0BE2F8-08DA-4964-B906-BD1CE2FF51CE}">
      <dgm:prSet/>
      <dgm:spPr/>
      <dgm:t>
        <a:bodyPr/>
        <a:lstStyle/>
        <a:p>
          <a:endParaRPr lang="en-US"/>
        </a:p>
      </dgm:t>
    </dgm:pt>
    <dgm:pt modelId="{72CD169C-25C7-41BD-B706-D7FAB9396D4B}">
      <dgm:prSet/>
      <dgm:spPr/>
      <dgm:t>
        <a:bodyPr/>
        <a:lstStyle/>
        <a:p>
          <a:r>
            <a:rPr lang="en-US" dirty="0"/>
            <a:t>7.  Inefficiency of Manual Tasks: Repetitive clicks and typing.</a:t>
          </a:r>
        </a:p>
      </dgm:t>
    </dgm:pt>
    <dgm:pt modelId="{F1315B49-6FED-49C1-B14E-5A8D13DEF84C}" type="parTrans" cxnId="{766AA2DF-C0A1-41B5-BC59-89EC8979991B}">
      <dgm:prSet/>
      <dgm:spPr/>
      <dgm:t>
        <a:bodyPr/>
        <a:lstStyle/>
        <a:p>
          <a:endParaRPr lang="en-US"/>
        </a:p>
      </dgm:t>
    </dgm:pt>
    <dgm:pt modelId="{CDD75EFE-F5C7-42ED-A77B-0A735C009350}" type="sibTrans" cxnId="{766AA2DF-C0A1-41B5-BC59-89EC8979991B}">
      <dgm:prSet/>
      <dgm:spPr/>
      <dgm:t>
        <a:bodyPr/>
        <a:lstStyle/>
        <a:p>
          <a:endParaRPr lang="en-US"/>
        </a:p>
      </dgm:t>
    </dgm:pt>
    <dgm:pt modelId="{A4275D67-30E9-49FB-A3BD-BB765163FCFB}">
      <dgm:prSet/>
      <dgm:spPr/>
      <dgm:t>
        <a:bodyPr/>
        <a:lstStyle/>
        <a:p>
          <a:r>
            <a:rPr lang="en-US" dirty="0"/>
            <a:t>.  Cognitive Load: Shifting focus from content to navigation.</a:t>
          </a:r>
        </a:p>
      </dgm:t>
    </dgm:pt>
    <dgm:pt modelId="{AF3635C0-C562-47CE-A61D-A18CB1A0D038}" type="parTrans" cxnId="{EDB19DBF-B1C2-4177-B081-0C8FF20731CC}">
      <dgm:prSet/>
      <dgm:spPr/>
      <dgm:t>
        <a:bodyPr/>
        <a:lstStyle/>
        <a:p>
          <a:endParaRPr lang="en-US"/>
        </a:p>
      </dgm:t>
    </dgm:pt>
    <dgm:pt modelId="{7FED5927-4C99-4667-AC53-073610495CD4}" type="sibTrans" cxnId="{EDB19DBF-B1C2-4177-B081-0C8FF20731CC}">
      <dgm:prSet/>
      <dgm:spPr/>
      <dgm:t>
        <a:bodyPr/>
        <a:lstStyle/>
        <a:p>
          <a:endParaRPr lang="en-US"/>
        </a:p>
      </dgm:t>
    </dgm:pt>
    <dgm:pt modelId="{2E127C61-1C6D-4275-B3C7-622C53854311}">
      <dgm:prSet/>
      <dgm:spPr/>
      <dgm:t>
        <a:bodyPr/>
        <a:lstStyle/>
        <a:p>
          <a:r>
            <a:rPr lang="en-US" dirty="0"/>
            <a:t>9.  Limited Current Voice Tech: Basic commands, not intelligent UI interaction.</a:t>
          </a:r>
        </a:p>
      </dgm:t>
    </dgm:pt>
    <dgm:pt modelId="{E9D27EF6-AF45-444F-886E-04C3B4F7C121}" type="parTrans" cxnId="{517FA7E2-D90A-42EE-B857-F8876BFE4868}">
      <dgm:prSet/>
      <dgm:spPr/>
      <dgm:t>
        <a:bodyPr/>
        <a:lstStyle/>
        <a:p>
          <a:endParaRPr lang="en-US"/>
        </a:p>
      </dgm:t>
    </dgm:pt>
    <dgm:pt modelId="{928F4E30-1964-4660-84DF-2626CC730E1E}" type="sibTrans" cxnId="{517FA7E2-D90A-42EE-B857-F8876BFE4868}">
      <dgm:prSet/>
      <dgm:spPr/>
      <dgm:t>
        <a:bodyPr/>
        <a:lstStyle/>
        <a:p>
          <a:endParaRPr lang="en-US"/>
        </a:p>
      </dgm:t>
    </dgm:pt>
    <dgm:pt modelId="{8045852D-8012-4C0D-8D10-91420D50DD43}">
      <dgm:prSet/>
      <dgm:spPr/>
      <dgm:t>
        <a:bodyPr/>
        <a:lstStyle/>
        <a:p>
          <a:r>
            <a:rPr lang="en-US" dirty="0"/>
            <a:t>10. The Gap: Need for a voice solution that sees and interacts with the screen.</a:t>
          </a:r>
        </a:p>
      </dgm:t>
    </dgm:pt>
    <dgm:pt modelId="{A440ACF1-D14A-4D5D-94ED-08859E6858EB}" type="parTrans" cxnId="{AB7723E7-380E-4ACC-A9B9-5DFEDADF43EE}">
      <dgm:prSet/>
      <dgm:spPr/>
      <dgm:t>
        <a:bodyPr/>
        <a:lstStyle/>
        <a:p>
          <a:endParaRPr lang="en-US"/>
        </a:p>
      </dgm:t>
    </dgm:pt>
    <dgm:pt modelId="{5E372BBF-2F52-4731-B889-10D22F5BA30F}" type="sibTrans" cxnId="{AB7723E7-380E-4ACC-A9B9-5DFEDADF43EE}">
      <dgm:prSet/>
      <dgm:spPr/>
      <dgm:t>
        <a:bodyPr/>
        <a:lstStyle/>
        <a:p>
          <a:endParaRPr lang="en-US"/>
        </a:p>
      </dgm:t>
    </dgm:pt>
    <dgm:pt modelId="{399C216E-7FFE-498F-BC1F-74BD2B1C8C15}" type="pres">
      <dgm:prSet presAssocID="{D0FB978C-D929-4603-A4C0-88F781DC8B5F}" presName="root" presStyleCnt="0">
        <dgm:presLayoutVars>
          <dgm:dir/>
          <dgm:resizeHandles val="exact"/>
        </dgm:presLayoutVars>
      </dgm:prSet>
      <dgm:spPr/>
    </dgm:pt>
    <dgm:pt modelId="{6696F26E-21FD-4FB7-B8CC-0636E3DF6CEA}" type="pres">
      <dgm:prSet presAssocID="{D5BE9C8D-4703-4F73-9722-657C7FBBDD04}" presName="compNode" presStyleCnt="0"/>
      <dgm:spPr/>
    </dgm:pt>
    <dgm:pt modelId="{F3BEB47F-4D57-4C24-A8D2-BB4C1E39499E}" type="pres">
      <dgm:prSet presAssocID="{D5BE9C8D-4703-4F73-9722-657C7FBBDD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CCB658A4-0962-4259-B216-61033F5BF897}" type="pres">
      <dgm:prSet presAssocID="{D5BE9C8D-4703-4F73-9722-657C7FBBDD04}" presName="spaceRect" presStyleCnt="0"/>
      <dgm:spPr/>
    </dgm:pt>
    <dgm:pt modelId="{7EC6FBBF-A3D2-4F33-9684-055C8A5D00E9}" type="pres">
      <dgm:prSet presAssocID="{D5BE9C8D-4703-4F73-9722-657C7FBBDD04}" presName="textRect" presStyleLbl="revTx" presStyleIdx="0" presStyleCnt="5">
        <dgm:presLayoutVars>
          <dgm:chMax val="1"/>
          <dgm:chPref val="1"/>
        </dgm:presLayoutVars>
      </dgm:prSet>
      <dgm:spPr/>
    </dgm:pt>
    <dgm:pt modelId="{2B4F7124-FCE0-4A47-BF7A-2E749693B014}" type="pres">
      <dgm:prSet presAssocID="{F59727E1-6C70-487D-AF61-9F7D43C984B9}" presName="sibTrans" presStyleCnt="0"/>
      <dgm:spPr/>
    </dgm:pt>
    <dgm:pt modelId="{5EE38306-AFAD-46D4-B25F-96D0E5AE74CD}" type="pres">
      <dgm:prSet presAssocID="{72CD169C-25C7-41BD-B706-D7FAB9396D4B}" presName="compNode" presStyleCnt="0"/>
      <dgm:spPr/>
    </dgm:pt>
    <dgm:pt modelId="{664DB678-7122-492A-A5BD-C7ED1320387A}" type="pres">
      <dgm:prSet presAssocID="{72CD169C-25C7-41BD-B706-D7FAB9396D4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79ECC3E-054C-4580-BECC-1459C1F39C34}" type="pres">
      <dgm:prSet presAssocID="{72CD169C-25C7-41BD-B706-D7FAB9396D4B}" presName="spaceRect" presStyleCnt="0"/>
      <dgm:spPr/>
    </dgm:pt>
    <dgm:pt modelId="{D4966D24-88BE-45A8-B2AB-1A85D7A8C992}" type="pres">
      <dgm:prSet presAssocID="{72CD169C-25C7-41BD-B706-D7FAB9396D4B}" presName="textRect" presStyleLbl="revTx" presStyleIdx="1" presStyleCnt="5">
        <dgm:presLayoutVars>
          <dgm:chMax val="1"/>
          <dgm:chPref val="1"/>
        </dgm:presLayoutVars>
      </dgm:prSet>
      <dgm:spPr/>
    </dgm:pt>
    <dgm:pt modelId="{F7C5C2B9-FDBD-479F-B92D-9E139C455697}" type="pres">
      <dgm:prSet presAssocID="{CDD75EFE-F5C7-42ED-A77B-0A735C009350}" presName="sibTrans" presStyleCnt="0"/>
      <dgm:spPr/>
    </dgm:pt>
    <dgm:pt modelId="{3F031C75-5391-421A-AFC3-5B279BC933BA}" type="pres">
      <dgm:prSet presAssocID="{A4275D67-30E9-49FB-A3BD-BB765163FCFB}" presName="compNode" presStyleCnt="0"/>
      <dgm:spPr/>
    </dgm:pt>
    <dgm:pt modelId="{22D79629-D406-4E0E-B2CF-1A0E7DDD0437}" type="pres">
      <dgm:prSet presAssocID="{A4275D67-30E9-49FB-A3BD-BB765163FC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E1C15A48-B67D-4FED-8C42-95234F7BC4AD}" type="pres">
      <dgm:prSet presAssocID="{A4275D67-30E9-49FB-A3BD-BB765163FCFB}" presName="spaceRect" presStyleCnt="0"/>
      <dgm:spPr/>
    </dgm:pt>
    <dgm:pt modelId="{A02F0574-2E20-49EC-AF38-63B4E71B7422}" type="pres">
      <dgm:prSet presAssocID="{A4275D67-30E9-49FB-A3BD-BB765163FCFB}" presName="textRect" presStyleLbl="revTx" presStyleIdx="2" presStyleCnt="5">
        <dgm:presLayoutVars>
          <dgm:chMax val="1"/>
          <dgm:chPref val="1"/>
        </dgm:presLayoutVars>
      </dgm:prSet>
      <dgm:spPr/>
    </dgm:pt>
    <dgm:pt modelId="{1A09B82D-62B8-4EE0-9CB2-25EAE9102368}" type="pres">
      <dgm:prSet presAssocID="{7FED5927-4C99-4667-AC53-073610495CD4}" presName="sibTrans" presStyleCnt="0"/>
      <dgm:spPr/>
    </dgm:pt>
    <dgm:pt modelId="{EC8087AB-65E6-47F4-97C4-489FA601F220}" type="pres">
      <dgm:prSet presAssocID="{2E127C61-1C6D-4275-B3C7-622C53854311}" presName="compNode" presStyleCnt="0"/>
      <dgm:spPr/>
    </dgm:pt>
    <dgm:pt modelId="{F8776549-211F-4DED-9CEA-8B6117E558D9}" type="pres">
      <dgm:prSet presAssocID="{2E127C61-1C6D-4275-B3C7-622C538543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F8102126-099D-4106-A027-5D2A8DACCCF2}" type="pres">
      <dgm:prSet presAssocID="{2E127C61-1C6D-4275-B3C7-622C53854311}" presName="spaceRect" presStyleCnt="0"/>
      <dgm:spPr/>
    </dgm:pt>
    <dgm:pt modelId="{6E4F0566-87D3-435D-BD4D-6CDD07F8782F}" type="pres">
      <dgm:prSet presAssocID="{2E127C61-1C6D-4275-B3C7-622C53854311}" presName="textRect" presStyleLbl="revTx" presStyleIdx="3" presStyleCnt="5">
        <dgm:presLayoutVars>
          <dgm:chMax val="1"/>
          <dgm:chPref val="1"/>
        </dgm:presLayoutVars>
      </dgm:prSet>
      <dgm:spPr/>
    </dgm:pt>
    <dgm:pt modelId="{693013C3-1599-481C-90A9-33C917E1C076}" type="pres">
      <dgm:prSet presAssocID="{928F4E30-1964-4660-84DF-2626CC730E1E}" presName="sibTrans" presStyleCnt="0"/>
      <dgm:spPr/>
    </dgm:pt>
    <dgm:pt modelId="{661F6300-0D54-4D46-8FBC-C090F2581AA4}" type="pres">
      <dgm:prSet presAssocID="{8045852D-8012-4C0D-8D10-91420D50DD43}" presName="compNode" presStyleCnt="0"/>
      <dgm:spPr/>
    </dgm:pt>
    <dgm:pt modelId="{747B66F6-C1F3-4DF2-8D26-2DC4138142F5}" type="pres">
      <dgm:prSet presAssocID="{8045852D-8012-4C0D-8D10-91420D50DD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ummingBird"/>
        </a:ext>
      </dgm:extLst>
    </dgm:pt>
    <dgm:pt modelId="{81A96B1B-F083-4652-8DF4-887A1A5E747F}" type="pres">
      <dgm:prSet presAssocID="{8045852D-8012-4C0D-8D10-91420D50DD43}" presName="spaceRect" presStyleCnt="0"/>
      <dgm:spPr/>
    </dgm:pt>
    <dgm:pt modelId="{FAC8F610-C666-42F6-8918-FA8BAC031020}" type="pres">
      <dgm:prSet presAssocID="{8045852D-8012-4C0D-8D10-91420D50DD43}" presName="textRect" presStyleLbl="revTx" presStyleIdx="4" presStyleCnt="5">
        <dgm:presLayoutVars>
          <dgm:chMax val="1"/>
          <dgm:chPref val="1"/>
        </dgm:presLayoutVars>
      </dgm:prSet>
      <dgm:spPr/>
    </dgm:pt>
  </dgm:ptLst>
  <dgm:cxnLst>
    <dgm:cxn modelId="{D1950E1F-8E97-45E0-B241-FF27F6B014AE}" type="presOf" srcId="{2E127C61-1C6D-4275-B3C7-622C53854311}" destId="{6E4F0566-87D3-435D-BD4D-6CDD07F8782F}" srcOrd="0" destOrd="0" presId="urn:microsoft.com/office/officeart/2018/2/layout/IconLabelList"/>
    <dgm:cxn modelId="{D9FCD921-2CC2-44A3-A063-F568F7337B5A}" type="presOf" srcId="{D0FB978C-D929-4603-A4C0-88F781DC8B5F}" destId="{399C216E-7FFE-498F-BC1F-74BD2B1C8C15}" srcOrd="0" destOrd="0" presId="urn:microsoft.com/office/officeart/2018/2/layout/IconLabelList"/>
    <dgm:cxn modelId="{4F86D338-3994-443B-8375-E9EF581F02AD}" type="presOf" srcId="{D5BE9C8D-4703-4F73-9722-657C7FBBDD04}" destId="{7EC6FBBF-A3D2-4F33-9684-055C8A5D00E9}" srcOrd="0" destOrd="0" presId="urn:microsoft.com/office/officeart/2018/2/layout/IconLabelList"/>
    <dgm:cxn modelId="{85581652-D811-4FCA-BDD6-0C71B5CD1201}" type="presOf" srcId="{72CD169C-25C7-41BD-B706-D7FAB9396D4B}" destId="{D4966D24-88BE-45A8-B2AB-1A85D7A8C992}" srcOrd="0" destOrd="0" presId="urn:microsoft.com/office/officeart/2018/2/layout/IconLabelList"/>
    <dgm:cxn modelId="{4A64167E-1386-4326-B80E-220230007B77}" type="presOf" srcId="{A4275D67-30E9-49FB-A3BD-BB765163FCFB}" destId="{A02F0574-2E20-49EC-AF38-63B4E71B7422}" srcOrd="0" destOrd="0" presId="urn:microsoft.com/office/officeart/2018/2/layout/IconLabelList"/>
    <dgm:cxn modelId="{A8ED3293-C394-4958-A261-A9797D86CB5C}" type="presOf" srcId="{8045852D-8012-4C0D-8D10-91420D50DD43}" destId="{FAC8F610-C666-42F6-8918-FA8BAC031020}" srcOrd="0" destOrd="0" presId="urn:microsoft.com/office/officeart/2018/2/layout/IconLabelList"/>
    <dgm:cxn modelId="{EDB19DBF-B1C2-4177-B081-0C8FF20731CC}" srcId="{D0FB978C-D929-4603-A4C0-88F781DC8B5F}" destId="{A4275D67-30E9-49FB-A3BD-BB765163FCFB}" srcOrd="2" destOrd="0" parTransId="{AF3635C0-C562-47CE-A61D-A18CB1A0D038}" sibTransId="{7FED5927-4C99-4667-AC53-073610495CD4}"/>
    <dgm:cxn modelId="{766AA2DF-C0A1-41B5-BC59-89EC8979991B}" srcId="{D0FB978C-D929-4603-A4C0-88F781DC8B5F}" destId="{72CD169C-25C7-41BD-B706-D7FAB9396D4B}" srcOrd="1" destOrd="0" parTransId="{F1315B49-6FED-49C1-B14E-5A8D13DEF84C}" sibTransId="{CDD75EFE-F5C7-42ED-A77B-0A735C009350}"/>
    <dgm:cxn modelId="{517FA7E2-D90A-42EE-B857-F8876BFE4868}" srcId="{D0FB978C-D929-4603-A4C0-88F781DC8B5F}" destId="{2E127C61-1C6D-4275-B3C7-622C53854311}" srcOrd="3" destOrd="0" parTransId="{E9D27EF6-AF45-444F-886E-04C3B4F7C121}" sibTransId="{928F4E30-1964-4660-84DF-2626CC730E1E}"/>
    <dgm:cxn modelId="{AB7723E7-380E-4ACC-A9B9-5DFEDADF43EE}" srcId="{D0FB978C-D929-4603-A4C0-88F781DC8B5F}" destId="{8045852D-8012-4C0D-8D10-91420D50DD43}" srcOrd="4" destOrd="0" parTransId="{A440ACF1-D14A-4D5D-94ED-08859E6858EB}" sibTransId="{5E372BBF-2F52-4731-B889-10D22F5BA30F}"/>
    <dgm:cxn modelId="{CD0BE2F8-08DA-4964-B906-BD1CE2FF51CE}" srcId="{D0FB978C-D929-4603-A4C0-88F781DC8B5F}" destId="{D5BE9C8D-4703-4F73-9722-657C7FBBDD04}" srcOrd="0" destOrd="0" parTransId="{F4AB1D81-4AEF-43F6-9982-C064CF23AD1B}" sibTransId="{F59727E1-6C70-487D-AF61-9F7D43C984B9}"/>
    <dgm:cxn modelId="{CF532549-ECB9-4177-B38A-A21D396E9018}" type="presParOf" srcId="{399C216E-7FFE-498F-BC1F-74BD2B1C8C15}" destId="{6696F26E-21FD-4FB7-B8CC-0636E3DF6CEA}" srcOrd="0" destOrd="0" presId="urn:microsoft.com/office/officeart/2018/2/layout/IconLabelList"/>
    <dgm:cxn modelId="{94BEE253-EB02-42D4-A585-7713A8C33B21}" type="presParOf" srcId="{6696F26E-21FD-4FB7-B8CC-0636E3DF6CEA}" destId="{F3BEB47F-4D57-4C24-A8D2-BB4C1E39499E}" srcOrd="0" destOrd="0" presId="urn:microsoft.com/office/officeart/2018/2/layout/IconLabelList"/>
    <dgm:cxn modelId="{58C42926-DC4F-41C9-8B63-FB01F36D5C81}" type="presParOf" srcId="{6696F26E-21FD-4FB7-B8CC-0636E3DF6CEA}" destId="{CCB658A4-0962-4259-B216-61033F5BF897}" srcOrd="1" destOrd="0" presId="urn:microsoft.com/office/officeart/2018/2/layout/IconLabelList"/>
    <dgm:cxn modelId="{C1F3792C-2B53-4789-B0F5-CEADC0E623C9}" type="presParOf" srcId="{6696F26E-21FD-4FB7-B8CC-0636E3DF6CEA}" destId="{7EC6FBBF-A3D2-4F33-9684-055C8A5D00E9}" srcOrd="2" destOrd="0" presId="urn:microsoft.com/office/officeart/2018/2/layout/IconLabelList"/>
    <dgm:cxn modelId="{B743129F-2C53-4C89-8982-981046296F0D}" type="presParOf" srcId="{399C216E-7FFE-498F-BC1F-74BD2B1C8C15}" destId="{2B4F7124-FCE0-4A47-BF7A-2E749693B014}" srcOrd="1" destOrd="0" presId="urn:microsoft.com/office/officeart/2018/2/layout/IconLabelList"/>
    <dgm:cxn modelId="{3F163405-A4DE-4B79-9775-DB53470B6E4E}" type="presParOf" srcId="{399C216E-7FFE-498F-BC1F-74BD2B1C8C15}" destId="{5EE38306-AFAD-46D4-B25F-96D0E5AE74CD}" srcOrd="2" destOrd="0" presId="urn:microsoft.com/office/officeart/2018/2/layout/IconLabelList"/>
    <dgm:cxn modelId="{ECE3A1FC-49CD-40D7-9333-254850BF4253}" type="presParOf" srcId="{5EE38306-AFAD-46D4-B25F-96D0E5AE74CD}" destId="{664DB678-7122-492A-A5BD-C7ED1320387A}" srcOrd="0" destOrd="0" presId="urn:microsoft.com/office/officeart/2018/2/layout/IconLabelList"/>
    <dgm:cxn modelId="{1D5C0736-D9F4-4E84-B9E2-57353E0F5BBF}" type="presParOf" srcId="{5EE38306-AFAD-46D4-B25F-96D0E5AE74CD}" destId="{479ECC3E-054C-4580-BECC-1459C1F39C34}" srcOrd="1" destOrd="0" presId="urn:microsoft.com/office/officeart/2018/2/layout/IconLabelList"/>
    <dgm:cxn modelId="{50887D8D-147A-4DC6-A907-EAA07DAA59EB}" type="presParOf" srcId="{5EE38306-AFAD-46D4-B25F-96D0E5AE74CD}" destId="{D4966D24-88BE-45A8-B2AB-1A85D7A8C992}" srcOrd="2" destOrd="0" presId="urn:microsoft.com/office/officeart/2018/2/layout/IconLabelList"/>
    <dgm:cxn modelId="{50A7B53D-B300-4535-BBDD-D9B36E931939}" type="presParOf" srcId="{399C216E-7FFE-498F-BC1F-74BD2B1C8C15}" destId="{F7C5C2B9-FDBD-479F-B92D-9E139C455697}" srcOrd="3" destOrd="0" presId="urn:microsoft.com/office/officeart/2018/2/layout/IconLabelList"/>
    <dgm:cxn modelId="{3FE3F2D8-F427-4F3E-B8CC-4AB9AD0AFB42}" type="presParOf" srcId="{399C216E-7FFE-498F-BC1F-74BD2B1C8C15}" destId="{3F031C75-5391-421A-AFC3-5B279BC933BA}" srcOrd="4" destOrd="0" presId="urn:microsoft.com/office/officeart/2018/2/layout/IconLabelList"/>
    <dgm:cxn modelId="{1337A26D-C7E5-4D15-A525-DC6E07700169}" type="presParOf" srcId="{3F031C75-5391-421A-AFC3-5B279BC933BA}" destId="{22D79629-D406-4E0E-B2CF-1A0E7DDD0437}" srcOrd="0" destOrd="0" presId="urn:microsoft.com/office/officeart/2018/2/layout/IconLabelList"/>
    <dgm:cxn modelId="{1D61D708-246D-4023-AF9E-7C5B54F1CEB7}" type="presParOf" srcId="{3F031C75-5391-421A-AFC3-5B279BC933BA}" destId="{E1C15A48-B67D-4FED-8C42-95234F7BC4AD}" srcOrd="1" destOrd="0" presId="urn:microsoft.com/office/officeart/2018/2/layout/IconLabelList"/>
    <dgm:cxn modelId="{E7A70E16-BAC2-4231-B9AD-2E4C29B03A1D}" type="presParOf" srcId="{3F031C75-5391-421A-AFC3-5B279BC933BA}" destId="{A02F0574-2E20-49EC-AF38-63B4E71B7422}" srcOrd="2" destOrd="0" presId="urn:microsoft.com/office/officeart/2018/2/layout/IconLabelList"/>
    <dgm:cxn modelId="{B32D341A-D143-403A-A93F-6CA45F7D4314}" type="presParOf" srcId="{399C216E-7FFE-498F-BC1F-74BD2B1C8C15}" destId="{1A09B82D-62B8-4EE0-9CB2-25EAE9102368}" srcOrd="5" destOrd="0" presId="urn:microsoft.com/office/officeart/2018/2/layout/IconLabelList"/>
    <dgm:cxn modelId="{0808A809-3759-48E6-961B-F899479BB5AD}" type="presParOf" srcId="{399C216E-7FFE-498F-BC1F-74BD2B1C8C15}" destId="{EC8087AB-65E6-47F4-97C4-489FA601F220}" srcOrd="6" destOrd="0" presId="urn:microsoft.com/office/officeart/2018/2/layout/IconLabelList"/>
    <dgm:cxn modelId="{D4581580-8A06-4328-9D28-F8D438B54970}" type="presParOf" srcId="{EC8087AB-65E6-47F4-97C4-489FA601F220}" destId="{F8776549-211F-4DED-9CEA-8B6117E558D9}" srcOrd="0" destOrd="0" presId="urn:microsoft.com/office/officeart/2018/2/layout/IconLabelList"/>
    <dgm:cxn modelId="{A0B091A8-07E0-48F0-9B32-59BCA3713A58}" type="presParOf" srcId="{EC8087AB-65E6-47F4-97C4-489FA601F220}" destId="{F8102126-099D-4106-A027-5D2A8DACCCF2}" srcOrd="1" destOrd="0" presId="urn:microsoft.com/office/officeart/2018/2/layout/IconLabelList"/>
    <dgm:cxn modelId="{4ACE3B22-2750-4A14-92C1-5E4C92294146}" type="presParOf" srcId="{EC8087AB-65E6-47F4-97C4-489FA601F220}" destId="{6E4F0566-87D3-435D-BD4D-6CDD07F8782F}" srcOrd="2" destOrd="0" presId="urn:microsoft.com/office/officeart/2018/2/layout/IconLabelList"/>
    <dgm:cxn modelId="{6B522557-8385-4A02-BF2F-9C403C9E364B}" type="presParOf" srcId="{399C216E-7FFE-498F-BC1F-74BD2B1C8C15}" destId="{693013C3-1599-481C-90A9-33C917E1C076}" srcOrd="7" destOrd="0" presId="urn:microsoft.com/office/officeart/2018/2/layout/IconLabelList"/>
    <dgm:cxn modelId="{1E0DC3E3-87CB-4EA3-A609-8619E50171A3}" type="presParOf" srcId="{399C216E-7FFE-498F-BC1F-74BD2B1C8C15}" destId="{661F6300-0D54-4D46-8FBC-C090F2581AA4}" srcOrd="8" destOrd="0" presId="urn:microsoft.com/office/officeart/2018/2/layout/IconLabelList"/>
    <dgm:cxn modelId="{E6433F7F-E0BC-4D71-9CB1-C3FCDFDBE26D}" type="presParOf" srcId="{661F6300-0D54-4D46-8FBC-C090F2581AA4}" destId="{747B66F6-C1F3-4DF2-8D26-2DC4138142F5}" srcOrd="0" destOrd="0" presId="urn:microsoft.com/office/officeart/2018/2/layout/IconLabelList"/>
    <dgm:cxn modelId="{247EFBEC-D337-42EF-BCBF-97C77FF00230}" type="presParOf" srcId="{661F6300-0D54-4D46-8FBC-C090F2581AA4}" destId="{81A96B1B-F083-4652-8DF4-887A1A5E747F}" srcOrd="1" destOrd="0" presId="urn:microsoft.com/office/officeart/2018/2/layout/IconLabelList"/>
    <dgm:cxn modelId="{0CA9019C-2EEB-4EED-9B23-8093736FAB4A}" type="presParOf" srcId="{661F6300-0D54-4D46-8FBC-C090F2581AA4}" destId="{FAC8F610-C666-42F6-8918-FA8BAC03102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DB1D69-6B2A-40DE-999D-501788B6DF9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8EC1658-EB1F-4644-9637-0914D75E5AEF}">
      <dgm:prSet/>
      <dgm:spPr/>
      <dgm:t>
        <a:bodyPr/>
        <a:lstStyle/>
        <a:p>
          <a:r>
            <a:rPr lang="en-US" dirty="0"/>
            <a:t>Key Points:</a:t>
          </a:r>
        </a:p>
      </dgm:t>
    </dgm:pt>
    <dgm:pt modelId="{9F287BE6-5FFA-4231-A094-3D3620AD25CC}" type="parTrans" cxnId="{BC452470-7A69-47D4-9493-F2AB2BEA05AA}">
      <dgm:prSet/>
      <dgm:spPr/>
      <dgm:t>
        <a:bodyPr/>
        <a:lstStyle/>
        <a:p>
          <a:endParaRPr lang="en-US"/>
        </a:p>
      </dgm:t>
    </dgm:pt>
    <dgm:pt modelId="{60229377-5B30-4B23-9AF5-77C918701662}" type="sibTrans" cxnId="{BC452470-7A69-47D4-9493-F2AB2BEA05AA}">
      <dgm:prSet/>
      <dgm:spPr/>
      <dgm:t>
        <a:bodyPr/>
        <a:lstStyle/>
        <a:p>
          <a:endParaRPr lang="en-US"/>
        </a:p>
      </dgm:t>
    </dgm:pt>
    <dgm:pt modelId="{9CAA33E9-C649-4E2E-AED2-23074DB590DB}">
      <dgm:prSet/>
      <dgm:spPr/>
      <dgm:t>
        <a:bodyPr/>
        <a:lstStyle/>
        <a:p>
          <a:r>
            <a:rPr lang="en-US" dirty="0"/>
            <a:t>11. Modular Architecture: Three distinct, yet integrated, agents.</a:t>
          </a:r>
        </a:p>
      </dgm:t>
    </dgm:pt>
    <dgm:pt modelId="{0DC8143A-D4DE-429A-B74A-D5067BCA4F66}" type="parTrans" cxnId="{7E3349DC-AF12-4228-ACB1-85454EBAF857}">
      <dgm:prSet/>
      <dgm:spPr/>
      <dgm:t>
        <a:bodyPr/>
        <a:lstStyle/>
        <a:p>
          <a:endParaRPr lang="en-US"/>
        </a:p>
      </dgm:t>
    </dgm:pt>
    <dgm:pt modelId="{12B1013C-EB96-45DA-A944-1B3862C6A627}" type="sibTrans" cxnId="{7E3349DC-AF12-4228-ACB1-85454EBAF857}">
      <dgm:prSet/>
      <dgm:spPr/>
      <dgm:t>
        <a:bodyPr/>
        <a:lstStyle/>
        <a:p>
          <a:endParaRPr lang="en-US"/>
        </a:p>
      </dgm:t>
    </dgm:pt>
    <dgm:pt modelId="{B3EA0060-26D9-4BDE-9931-8204BD54E7C1}">
      <dgm:prSet/>
      <dgm:spPr/>
      <dgm:t>
        <a:bodyPr/>
        <a:lstStyle/>
        <a:p>
          <a:r>
            <a:rPr lang="en-US" dirty="0"/>
            <a:t>12. Voice-First Input: Natural language processing.</a:t>
          </a:r>
        </a:p>
      </dgm:t>
    </dgm:pt>
    <dgm:pt modelId="{6BF0BA10-5DBB-4292-BDAF-27F36E30B50D}" type="parTrans" cxnId="{9BD06F71-D8E1-4AF6-9335-FFB8000DC558}">
      <dgm:prSet/>
      <dgm:spPr/>
      <dgm:t>
        <a:bodyPr/>
        <a:lstStyle/>
        <a:p>
          <a:endParaRPr lang="en-US"/>
        </a:p>
      </dgm:t>
    </dgm:pt>
    <dgm:pt modelId="{BFBDF6B6-E9CB-4ACF-98BA-93EF727373DE}" type="sibTrans" cxnId="{9BD06F71-D8E1-4AF6-9335-FFB8000DC558}">
      <dgm:prSet/>
      <dgm:spPr/>
      <dgm:t>
        <a:bodyPr/>
        <a:lstStyle/>
        <a:p>
          <a:endParaRPr lang="en-US"/>
        </a:p>
      </dgm:t>
    </dgm:pt>
    <dgm:pt modelId="{44C7723D-7B54-45A3-9BBE-115BB0DE0EC8}">
      <dgm:prSet/>
      <dgm:spPr/>
      <dgm:t>
        <a:bodyPr/>
        <a:lstStyle/>
        <a:p>
          <a:r>
            <a:rPr lang="en-US" dirty="0"/>
            <a:t>13. Intelligent Routing: Commands sent to the correct component.</a:t>
          </a:r>
        </a:p>
      </dgm:t>
    </dgm:pt>
    <dgm:pt modelId="{AFF1558A-6944-4BCF-8526-2400E02E454B}" type="parTrans" cxnId="{6809A629-6A98-4353-9CAA-CA5B2779F65C}">
      <dgm:prSet/>
      <dgm:spPr/>
      <dgm:t>
        <a:bodyPr/>
        <a:lstStyle/>
        <a:p>
          <a:endParaRPr lang="en-US"/>
        </a:p>
      </dgm:t>
    </dgm:pt>
    <dgm:pt modelId="{3935106F-9AB0-4460-965A-13F5B2731744}" type="sibTrans" cxnId="{6809A629-6A98-4353-9CAA-CA5B2779F65C}">
      <dgm:prSet/>
      <dgm:spPr/>
      <dgm:t>
        <a:bodyPr/>
        <a:lstStyle/>
        <a:p>
          <a:endParaRPr lang="en-US"/>
        </a:p>
      </dgm:t>
    </dgm:pt>
    <dgm:pt modelId="{675D4202-D4B7-443B-950F-897A7B1703E3}">
      <dgm:prSet/>
      <dgm:spPr/>
      <dgm:t>
        <a:bodyPr/>
        <a:lstStyle/>
        <a:p>
          <a:r>
            <a:rPr lang="en-US" dirty="0"/>
            <a:t>14. Seamless Workflow: Agents collaborate for task completion.</a:t>
          </a:r>
        </a:p>
      </dgm:t>
    </dgm:pt>
    <dgm:pt modelId="{7E4CBAAC-5F2F-4195-A44F-00B65B01A6D6}" type="parTrans" cxnId="{7E402630-A6E6-488B-BD1B-0132B9189577}">
      <dgm:prSet/>
      <dgm:spPr/>
      <dgm:t>
        <a:bodyPr/>
        <a:lstStyle/>
        <a:p>
          <a:endParaRPr lang="en-US"/>
        </a:p>
      </dgm:t>
    </dgm:pt>
    <dgm:pt modelId="{FBEF0140-424A-416F-88BD-E070F6CE9D8B}" type="sibTrans" cxnId="{7E402630-A6E6-488B-BD1B-0132B9189577}">
      <dgm:prSet/>
      <dgm:spPr/>
      <dgm:t>
        <a:bodyPr/>
        <a:lstStyle/>
        <a:p>
          <a:endParaRPr lang="en-US"/>
        </a:p>
      </dgm:t>
    </dgm:pt>
    <dgm:pt modelId="{2BB7F264-DCAB-4A6C-85BC-77BDCB6ACC1A}" type="pres">
      <dgm:prSet presAssocID="{85DB1D69-6B2A-40DE-999D-501788B6DF9E}" presName="linear" presStyleCnt="0">
        <dgm:presLayoutVars>
          <dgm:animLvl val="lvl"/>
          <dgm:resizeHandles val="exact"/>
        </dgm:presLayoutVars>
      </dgm:prSet>
      <dgm:spPr/>
    </dgm:pt>
    <dgm:pt modelId="{18ABCAB4-42E2-45FA-B4DB-1CD711D4E73F}" type="pres">
      <dgm:prSet presAssocID="{D8EC1658-EB1F-4644-9637-0914D75E5AEF}" presName="parentText" presStyleLbl="node1" presStyleIdx="0" presStyleCnt="5">
        <dgm:presLayoutVars>
          <dgm:chMax val="0"/>
          <dgm:bulletEnabled val="1"/>
        </dgm:presLayoutVars>
      </dgm:prSet>
      <dgm:spPr/>
    </dgm:pt>
    <dgm:pt modelId="{5EE05643-8B70-4023-9B00-79755508E66F}" type="pres">
      <dgm:prSet presAssocID="{60229377-5B30-4B23-9AF5-77C918701662}" presName="spacer" presStyleCnt="0"/>
      <dgm:spPr/>
    </dgm:pt>
    <dgm:pt modelId="{E63089B2-588D-4D9F-893E-47376452653C}" type="pres">
      <dgm:prSet presAssocID="{9CAA33E9-C649-4E2E-AED2-23074DB590DB}" presName="parentText" presStyleLbl="node1" presStyleIdx="1" presStyleCnt="5">
        <dgm:presLayoutVars>
          <dgm:chMax val="0"/>
          <dgm:bulletEnabled val="1"/>
        </dgm:presLayoutVars>
      </dgm:prSet>
      <dgm:spPr/>
    </dgm:pt>
    <dgm:pt modelId="{B2DDDCE0-7AD2-49FE-B358-E2A692F00A65}" type="pres">
      <dgm:prSet presAssocID="{12B1013C-EB96-45DA-A944-1B3862C6A627}" presName="spacer" presStyleCnt="0"/>
      <dgm:spPr/>
    </dgm:pt>
    <dgm:pt modelId="{C3C6370F-0B5E-4CD1-A59C-321C21AA2B3D}" type="pres">
      <dgm:prSet presAssocID="{B3EA0060-26D9-4BDE-9931-8204BD54E7C1}" presName="parentText" presStyleLbl="node1" presStyleIdx="2" presStyleCnt="5">
        <dgm:presLayoutVars>
          <dgm:chMax val="0"/>
          <dgm:bulletEnabled val="1"/>
        </dgm:presLayoutVars>
      </dgm:prSet>
      <dgm:spPr/>
    </dgm:pt>
    <dgm:pt modelId="{118207A7-9F48-4A2F-B380-8AB2FB4B4D55}" type="pres">
      <dgm:prSet presAssocID="{BFBDF6B6-E9CB-4ACF-98BA-93EF727373DE}" presName="spacer" presStyleCnt="0"/>
      <dgm:spPr/>
    </dgm:pt>
    <dgm:pt modelId="{EF8BA350-2CF3-4DCF-B9F5-D389440D3E32}" type="pres">
      <dgm:prSet presAssocID="{44C7723D-7B54-45A3-9BBE-115BB0DE0EC8}" presName="parentText" presStyleLbl="node1" presStyleIdx="3" presStyleCnt="5">
        <dgm:presLayoutVars>
          <dgm:chMax val="0"/>
          <dgm:bulletEnabled val="1"/>
        </dgm:presLayoutVars>
      </dgm:prSet>
      <dgm:spPr/>
    </dgm:pt>
    <dgm:pt modelId="{14E0E0D2-328F-4CD8-B455-882FD174C186}" type="pres">
      <dgm:prSet presAssocID="{3935106F-9AB0-4460-965A-13F5B2731744}" presName="spacer" presStyleCnt="0"/>
      <dgm:spPr/>
    </dgm:pt>
    <dgm:pt modelId="{C1344C45-C3F0-4C87-8E12-C7639F2B1076}" type="pres">
      <dgm:prSet presAssocID="{675D4202-D4B7-443B-950F-897A7B1703E3}" presName="parentText" presStyleLbl="node1" presStyleIdx="4" presStyleCnt="5">
        <dgm:presLayoutVars>
          <dgm:chMax val="0"/>
          <dgm:bulletEnabled val="1"/>
        </dgm:presLayoutVars>
      </dgm:prSet>
      <dgm:spPr/>
    </dgm:pt>
  </dgm:ptLst>
  <dgm:cxnLst>
    <dgm:cxn modelId="{20A19916-9B1A-4B98-9B21-A465ACFAEF5D}" type="presOf" srcId="{44C7723D-7B54-45A3-9BBE-115BB0DE0EC8}" destId="{EF8BA350-2CF3-4DCF-B9F5-D389440D3E32}" srcOrd="0" destOrd="0" presId="urn:microsoft.com/office/officeart/2005/8/layout/vList2"/>
    <dgm:cxn modelId="{6809A629-6A98-4353-9CAA-CA5B2779F65C}" srcId="{85DB1D69-6B2A-40DE-999D-501788B6DF9E}" destId="{44C7723D-7B54-45A3-9BBE-115BB0DE0EC8}" srcOrd="3" destOrd="0" parTransId="{AFF1558A-6944-4BCF-8526-2400E02E454B}" sibTransId="{3935106F-9AB0-4460-965A-13F5B2731744}"/>
    <dgm:cxn modelId="{7E402630-A6E6-488B-BD1B-0132B9189577}" srcId="{85DB1D69-6B2A-40DE-999D-501788B6DF9E}" destId="{675D4202-D4B7-443B-950F-897A7B1703E3}" srcOrd="4" destOrd="0" parTransId="{7E4CBAAC-5F2F-4195-A44F-00B65B01A6D6}" sibTransId="{FBEF0140-424A-416F-88BD-E070F6CE9D8B}"/>
    <dgm:cxn modelId="{ACECD939-19FF-402F-8A58-E4B4835A282C}" type="presOf" srcId="{D8EC1658-EB1F-4644-9637-0914D75E5AEF}" destId="{18ABCAB4-42E2-45FA-B4DB-1CD711D4E73F}" srcOrd="0" destOrd="0" presId="urn:microsoft.com/office/officeart/2005/8/layout/vList2"/>
    <dgm:cxn modelId="{8553BF3D-0CA1-4663-A454-E614495196E9}" type="presOf" srcId="{9CAA33E9-C649-4E2E-AED2-23074DB590DB}" destId="{E63089B2-588D-4D9F-893E-47376452653C}" srcOrd="0" destOrd="0" presId="urn:microsoft.com/office/officeart/2005/8/layout/vList2"/>
    <dgm:cxn modelId="{BC452470-7A69-47D4-9493-F2AB2BEA05AA}" srcId="{85DB1D69-6B2A-40DE-999D-501788B6DF9E}" destId="{D8EC1658-EB1F-4644-9637-0914D75E5AEF}" srcOrd="0" destOrd="0" parTransId="{9F287BE6-5FFA-4231-A094-3D3620AD25CC}" sibTransId="{60229377-5B30-4B23-9AF5-77C918701662}"/>
    <dgm:cxn modelId="{9BD06F71-D8E1-4AF6-9335-FFB8000DC558}" srcId="{85DB1D69-6B2A-40DE-999D-501788B6DF9E}" destId="{B3EA0060-26D9-4BDE-9931-8204BD54E7C1}" srcOrd="2" destOrd="0" parTransId="{6BF0BA10-5DBB-4292-BDAF-27F36E30B50D}" sibTransId="{BFBDF6B6-E9CB-4ACF-98BA-93EF727373DE}"/>
    <dgm:cxn modelId="{5089A5BF-C12B-4175-8D37-FCA681DB0B56}" type="presOf" srcId="{85DB1D69-6B2A-40DE-999D-501788B6DF9E}" destId="{2BB7F264-DCAB-4A6C-85BC-77BDCB6ACC1A}" srcOrd="0" destOrd="0" presId="urn:microsoft.com/office/officeart/2005/8/layout/vList2"/>
    <dgm:cxn modelId="{51C246D9-80CE-4E24-A931-8234EF162177}" type="presOf" srcId="{675D4202-D4B7-443B-950F-897A7B1703E3}" destId="{C1344C45-C3F0-4C87-8E12-C7639F2B1076}" srcOrd="0" destOrd="0" presId="urn:microsoft.com/office/officeart/2005/8/layout/vList2"/>
    <dgm:cxn modelId="{7E3349DC-AF12-4228-ACB1-85454EBAF857}" srcId="{85DB1D69-6B2A-40DE-999D-501788B6DF9E}" destId="{9CAA33E9-C649-4E2E-AED2-23074DB590DB}" srcOrd="1" destOrd="0" parTransId="{0DC8143A-D4DE-429A-B74A-D5067BCA4F66}" sibTransId="{12B1013C-EB96-45DA-A944-1B3862C6A627}"/>
    <dgm:cxn modelId="{570563E7-525E-486C-B65D-12105CE15F0E}" type="presOf" srcId="{B3EA0060-26D9-4BDE-9931-8204BD54E7C1}" destId="{C3C6370F-0B5E-4CD1-A59C-321C21AA2B3D}" srcOrd="0" destOrd="0" presId="urn:microsoft.com/office/officeart/2005/8/layout/vList2"/>
    <dgm:cxn modelId="{4F2EA267-AC13-4D97-A496-17704E32B6FF}" type="presParOf" srcId="{2BB7F264-DCAB-4A6C-85BC-77BDCB6ACC1A}" destId="{18ABCAB4-42E2-45FA-B4DB-1CD711D4E73F}" srcOrd="0" destOrd="0" presId="urn:microsoft.com/office/officeart/2005/8/layout/vList2"/>
    <dgm:cxn modelId="{47245FDF-FF19-4C87-984B-EF4A84D94215}" type="presParOf" srcId="{2BB7F264-DCAB-4A6C-85BC-77BDCB6ACC1A}" destId="{5EE05643-8B70-4023-9B00-79755508E66F}" srcOrd="1" destOrd="0" presId="urn:microsoft.com/office/officeart/2005/8/layout/vList2"/>
    <dgm:cxn modelId="{24F86DFA-0FC3-44D0-9BE0-659B3B05D1BC}" type="presParOf" srcId="{2BB7F264-DCAB-4A6C-85BC-77BDCB6ACC1A}" destId="{E63089B2-588D-4D9F-893E-47376452653C}" srcOrd="2" destOrd="0" presId="urn:microsoft.com/office/officeart/2005/8/layout/vList2"/>
    <dgm:cxn modelId="{36B619A7-4A5F-4A6B-A5F0-942E727F52F0}" type="presParOf" srcId="{2BB7F264-DCAB-4A6C-85BC-77BDCB6ACC1A}" destId="{B2DDDCE0-7AD2-49FE-B358-E2A692F00A65}" srcOrd="3" destOrd="0" presId="urn:microsoft.com/office/officeart/2005/8/layout/vList2"/>
    <dgm:cxn modelId="{E736012D-CFE4-4142-BECE-A21BFD80C247}" type="presParOf" srcId="{2BB7F264-DCAB-4A6C-85BC-77BDCB6ACC1A}" destId="{C3C6370F-0B5E-4CD1-A59C-321C21AA2B3D}" srcOrd="4" destOrd="0" presId="urn:microsoft.com/office/officeart/2005/8/layout/vList2"/>
    <dgm:cxn modelId="{49938712-9CB2-47F6-BB91-A7A982BCE754}" type="presParOf" srcId="{2BB7F264-DCAB-4A6C-85BC-77BDCB6ACC1A}" destId="{118207A7-9F48-4A2F-B380-8AB2FB4B4D55}" srcOrd="5" destOrd="0" presId="urn:microsoft.com/office/officeart/2005/8/layout/vList2"/>
    <dgm:cxn modelId="{676FF716-AF18-4554-A263-46443861F5E3}" type="presParOf" srcId="{2BB7F264-DCAB-4A6C-85BC-77BDCB6ACC1A}" destId="{EF8BA350-2CF3-4DCF-B9F5-D389440D3E32}" srcOrd="6" destOrd="0" presId="urn:microsoft.com/office/officeart/2005/8/layout/vList2"/>
    <dgm:cxn modelId="{CD3474CE-A3D8-4E76-96DB-0E510570675B}" type="presParOf" srcId="{2BB7F264-DCAB-4A6C-85BC-77BDCB6ACC1A}" destId="{14E0E0D2-328F-4CD8-B455-882FD174C186}" srcOrd="7" destOrd="0" presId="urn:microsoft.com/office/officeart/2005/8/layout/vList2"/>
    <dgm:cxn modelId="{4A0F9C7E-0C2A-4759-A8A4-5DDFB6934B01}" type="presParOf" srcId="{2BB7F264-DCAB-4A6C-85BC-77BDCB6ACC1A}" destId="{C1344C45-C3F0-4C87-8E12-C7639F2B107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3C725F-3C5E-4BD3-BFA0-B64DC23CF235}"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0EBE3694-C21F-40B8-B803-252A5740BF0E}">
      <dgm:prSet/>
      <dgm:spPr/>
      <dgm:t>
        <a:bodyPr/>
        <a:lstStyle/>
        <a:p>
          <a:r>
            <a:rPr lang="en-IN" dirty="0"/>
            <a:t>Speech-to-Text (STT): Core voice recognition.</a:t>
          </a:r>
          <a:endParaRPr lang="en-US" dirty="0"/>
        </a:p>
      </dgm:t>
    </dgm:pt>
    <dgm:pt modelId="{70158EC9-65FF-44D1-B3DC-F9C7AE2E7B1A}" type="parTrans" cxnId="{DDE2F8A8-AC4F-472A-9217-D5E599811D68}">
      <dgm:prSet/>
      <dgm:spPr/>
      <dgm:t>
        <a:bodyPr/>
        <a:lstStyle/>
        <a:p>
          <a:endParaRPr lang="en-US"/>
        </a:p>
      </dgm:t>
    </dgm:pt>
    <dgm:pt modelId="{8B3A69E1-EE60-4DE7-A2CE-B6AB472F9B57}" type="sibTrans" cxnId="{DDE2F8A8-AC4F-472A-9217-D5E599811D68}">
      <dgm:prSet/>
      <dgm:spPr/>
      <dgm:t>
        <a:bodyPr/>
        <a:lstStyle/>
        <a:p>
          <a:endParaRPr lang="en-US"/>
        </a:p>
      </dgm:t>
    </dgm:pt>
    <dgm:pt modelId="{5B6C80E0-7CAA-4292-939D-7C8F6001EFA8}">
      <dgm:prSet/>
      <dgm:spPr/>
      <dgm:t>
        <a:bodyPr/>
        <a:lstStyle/>
        <a:p>
          <a:r>
            <a:rPr lang="en-IN" dirty="0"/>
            <a:t>Natural Language Understanding (NLU): Interpreting user intent.</a:t>
          </a:r>
          <a:endParaRPr lang="en-US" dirty="0"/>
        </a:p>
      </dgm:t>
    </dgm:pt>
    <dgm:pt modelId="{3E8D9CB9-244E-46AB-8228-0496CD1BDE53}" type="parTrans" cxnId="{8A34F394-8E8B-4E68-9170-EECD9DCCED3A}">
      <dgm:prSet/>
      <dgm:spPr/>
      <dgm:t>
        <a:bodyPr/>
        <a:lstStyle/>
        <a:p>
          <a:endParaRPr lang="en-US"/>
        </a:p>
      </dgm:t>
    </dgm:pt>
    <dgm:pt modelId="{B3F93ABB-D678-483A-82B9-B85B37B06265}" type="sibTrans" cxnId="{8A34F394-8E8B-4E68-9170-EECD9DCCED3A}">
      <dgm:prSet/>
      <dgm:spPr/>
      <dgm:t>
        <a:bodyPr/>
        <a:lstStyle/>
        <a:p>
          <a:endParaRPr lang="en-US"/>
        </a:p>
      </dgm:t>
    </dgm:pt>
    <dgm:pt modelId="{47B4B173-16FB-40FC-B2E2-4AB348D2D34E}">
      <dgm:prSet/>
      <dgm:spPr/>
      <dgm:t>
        <a:bodyPr/>
        <a:lstStyle/>
        <a:p>
          <a:r>
            <a:rPr lang="en-IN" dirty="0"/>
            <a:t>Intent Recognition: Differentiating 'open' from 'scan'.</a:t>
          </a:r>
          <a:endParaRPr lang="en-US" dirty="0"/>
        </a:p>
      </dgm:t>
    </dgm:pt>
    <dgm:pt modelId="{B5C25520-35CF-418E-86E9-1F4D24C5A197}" type="parTrans" cxnId="{4C9FBB70-054E-4C9D-9067-35D05EAD3F8A}">
      <dgm:prSet/>
      <dgm:spPr/>
      <dgm:t>
        <a:bodyPr/>
        <a:lstStyle/>
        <a:p>
          <a:endParaRPr lang="en-US"/>
        </a:p>
      </dgm:t>
    </dgm:pt>
    <dgm:pt modelId="{93008DE3-F8C5-4EE1-B09D-203B292DA2F1}" type="sibTrans" cxnId="{4C9FBB70-054E-4C9D-9067-35D05EAD3F8A}">
      <dgm:prSet/>
      <dgm:spPr/>
      <dgm:t>
        <a:bodyPr/>
        <a:lstStyle/>
        <a:p>
          <a:endParaRPr lang="en-US"/>
        </a:p>
      </dgm:t>
    </dgm:pt>
    <dgm:pt modelId="{FD195484-0F96-43E4-A419-524755D3343C}">
      <dgm:prSet/>
      <dgm:spPr/>
      <dgm:t>
        <a:bodyPr/>
        <a:lstStyle/>
        <a:p>
          <a:r>
            <a:rPr lang="en-IN" dirty="0"/>
            <a:t>Robust ASR (Automatic Speech Recognition): High accuracy in various environments.</a:t>
          </a:r>
          <a:endParaRPr lang="en-US" dirty="0"/>
        </a:p>
      </dgm:t>
    </dgm:pt>
    <dgm:pt modelId="{243550B7-9F09-4805-A9C0-603DC45B80F4}" type="parTrans" cxnId="{3A7B892E-D8DD-4295-8E2B-20E589B11E33}">
      <dgm:prSet/>
      <dgm:spPr/>
      <dgm:t>
        <a:bodyPr/>
        <a:lstStyle/>
        <a:p>
          <a:endParaRPr lang="en-US"/>
        </a:p>
      </dgm:t>
    </dgm:pt>
    <dgm:pt modelId="{EA9DEF99-AB48-4FB6-8535-3F101BBA32A6}" type="sibTrans" cxnId="{3A7B892E-D8DD-4295-8E2B-20E589B11E33}">
      <dgm:prSet/>
      <dgm:spPr/>
      <dgm:t>
        <a:bodyPr/>
        <a:lstStyle/>
        <a:p>
          <a:endParaRPr lang="en-US"/>
        </a:p>
      </dgm:t>
    </dgm:pt>
    <dgm:pt modelId="{F79FAD60-87FD-4013-B65A-B51516EDC266}" type="pres">
      <dgm:prSet presAssocID="{683C725F-3C5E-4BD3-BFA0-B64DC23CF235}" presName="Name0" presStyleCnt="0">
        <dgm:presLayoutVars>
          <dgm:dir/>
          <dgm:animLvl val="lvl"/>
          <dgm:resizeHandles val="exact"/>
        </dgm:presLayoutVars>
      </dgm:prSet>
      <dgm:spPr/>
    </dgm:pt>
    <dgm:pt modelId="{B5175673-399B-4C0C-996E-3217EE118134}" type="pres">
      <dgm:prSet presAssocID="{0EBE3694-C21F-40B8-B803-252A5740BF0E}" presName="linNode" presStyleCnt="0"/>
      <dgm:spPr/>
    </dgm:pt>
    <dgm:pt modelId="{1A40F843-42A9-48A2-A4A2-A549F8C50EA0}" type="pres">
      <dgm:prSet presAssocID="{0EBE3694-C21F-40B8-B803-252A5740BF0E}" presName="parentText" presStyleLbl="node1" presStyleIdx="0" presStyleCnt="4">
        <dgm:presLayoutVars>
          <dgm:chMax val="1"/>
          <dgm:bulletEnabled val="1"/>
        </dgm:presLayoutVars>
      </dgm:prSet>
      <dgm:spPr/>
    </dgm:pt>
    <dgm:pt modelId="{87E9639D-8AAC-436C-9524-2ED9431FD44B}" type="pres">
      <dgm:prSet presAssocID="{8B3A69E1-EE60-4DE7-A2CE-B6AB472F9B57}" presName="sp" presStyleCnt="0"/>
      <dgm:spPr/>
    </dgm:pt>
    <dgm:pt modelId="{17676F9B-8758-4C57-9EF8-BD0BE2F46C7A}" type="pres">
      <dgm:prSet presAssocID="{5B6C80E0-7CAA-4292-939D-7C8F6001EFA8}" presName="linNode" presStyleCnt="0"/>
      <dgm:spPr/>
    </dgm:pt>
    <dgm:pt modelId="{1323279C-AEB8-4115-958B-B7CD827A3782}" type="pres">
      <dgm:prSet presAssocID="{5B6C80E0-7CAA-4292-939D-7C8F6001EFA8}" presName="parentText" presStyleLbl="node1" presStyleIdx="1" presStyleCnt="4">
        <dgm:presLayoutVars>
          <dgm:chMax val="1"/>
          <dgm:bulletEnabled val="1"/>
        </dgm:presLayoutVars>
      </dgm:prSet>
      <dgm:spPr/>
    </dgm:pt>
    <dgm:pt modelId="{C2AAB633-993E-4960-9807-BB4C7D91114D}" type="pres">
      <dgm:prSet presAssocID="{B3F93ABB-D678-483A-82B9-B85B37B06265}" presName="sp" presStyleCnt="0"/>
      <dgm:spPr/>
    </dgm:pt>
    <dgm:pt modelId="{2EACCD37-1BAC-4656-AD75-F9A096697181}" type="pres">
      <dgm:prSet presAssocID="{47B4B173-16FB-40FC-B2E2-4AB348D2D34E}" presName="linNode" presStyleCnt="0"/>
      <dgm:spPr/>
    </dgm:pt>
    <dgm:pt modelId="{EFAE0545-93B9-47D0-B896-E7B4CE9D62B6}" type="pres">
      <dgm:prSet presAssocID="{47B4B173-16FB-40FC-B2E2-4AB348D2D34E}" presName="parentText" presStyleLbl="node1" presStyleIdx="2" presStyleCnt="4">
        <dgm:presLayoutVars>
          <dgm:chMax val="1"/>
          <dgm:bulletEnabled val="1"/>
        </dgm:presLayoutVars>
      </dgm:prSet>
      <dgm:spPr/>
    </dgm:pt>
    <dgm:pt modelId="{632E3007-F204-4D0A-AC5A-AB40635BA75D}" type="pres">
      <dgm:prSet presAssocID="{93008DE3-F8C5-4EE1-B09D-203B292DA2F1}" presName="sp" presStyleCnt="0"/>
      <dgm:spPr/>
    </dgm:pt>
    <dgm:pt modelId="{CADD7BDB-6DC7-4DAF-8FAE-AD6085767265}" type="pres">
      <dgm:prSet presAssocID="{FD195484-0F96-43E4-A419-524755D3343C}" presName="linNode" presStyleCnt="0"/>
      <dgm:spPr/>
    </dgm:pt>
    <dgm:pt modelId="{151764DC-4EAE-48F6-9812-297A7390A8D2}" type="pres">
      <dgm:prSet presAssocID="{FD195484-0F96-43E4-A419-524755D3343C}" presName="parentText" presStyleLbl="node1" presStyleIdx="3" presStyleCnt="4">
        <dgm:presLayoutVars>
          <dgm:chMax val="1"/>
          <dgm:bulletEnabled val="1"/>
        </dgm:presLayoutVars>
      </dgm:prSet>
      <dgm:spPr/>
    </dgm:pt>
  </dgm:ptLst>
  <dgm:cxnLst>
    <dgm:cxn modelId="{4A33AD17-18DE-498F-8535-6340CFB90EA8}" type="presOf" srcId="{683C725F-3C5E-4BD3-BFA0-B64DC23CF235}" destId="{F79FAD60-87FD-4013-B65A-B51516EDC266}" srcOrd="0" destOrd="0" presId="urn:microsoft.com/office/officeart/2005/8/layout/vList5"/>
    <dgm:cxn modelId="{6F378018-C779-41B4-9DBC-C7FB8170408C}" type="presOf" srcId="{47B4B173-16FB-40FC-B2E2-4AB348D2D34E}" destId="{EFAE0545-93B9-47D0-B896-E7B4CE9D62B6}" srcOrd="0" destOrd="0" presId="urn:microsoft.com/office/officeart/2005/8/layout/vList5"/>
    <dgm:cxn modelId="{3A7B892E-D8DD-4295-8E2B-20E589B11E33}" srcId="{683C725F-3C5E-4BD3-BFA0-B64DC23CF235}" destId="{FD195484-0F96-43E4-A419-524755D3343C}" srcOrd="3" destOrd="0" parTransId="{243550B7-9F09-4805-A9C0-603DC45B80F4}" sibTransId="{EA9DEF99-AB48-4FB6-8535-3F101BBA32A6}"/>
    <dgm:cxn modelId="{4913B62F-913B-4560-B51C-F13FF0BF874F}" type="presOf" srcId="{FD195484-0F96-43E4-A419-524755D3343C}" destId="{151764DC-4EAE-48F6-9812-297A7390A8D2}" srcOrd="0" destOrd="0" presId="urn:microsoft.com/office/officeart/2005/8/layout/vList5"/>
    <dgm:cxn modelId="{4C9FBB70-054E-4C9D-9067-35D05EAD3F8A}" srcId="{683C725F-3C5E-4BD3-BFA0-B64DC23CF235}" destId="{47B4B173-16FB-40FC-B2E2-4AB348D2D34E}" srcOrd="2" destOrd="0" parTransId="{B5C25520-35CF-418E-86E9-1F4D24C5A197}" sibTransId="{93008DE3-F8C5-4EE1-B09D-203B292DA2F1}"/>
    <dgm:cxn modelId="{AC6EF770-1417-41F1-9077-EBE528A2F60E}" type="presOf" srcId="{0EBE3694-C21F-40B8-B803-252A5740BF0E}" destId="{1A40F843-42A9-48A2-A4A2-A549F8C50EA0}" srcOrd="0" destOrd="0" presId="urn:microsoft.com/office/officeart/2005/8/layout/vList5"/>
    <dgm:cxn modelId="{B1D8AD8F-F279-4658-AEF9-D470B5DB73FC}" type="presOf" srcId="{5B6C80E0-7CAA-4292-939D-7C8F6001EFA8}" destId="{1323279C-AEB8-4115-958B-B7CD827A3782}" srcOrd="0" destOrd="0" presId="urn:microsoft.com/office/officeart/2005/8/layout/vList5"/>
    <dgm:cxn modelId="{8A34F394-8E8B-4E68-9170-EECD9DCCED3A}" srcId="{683C725F-3C5E-4BD3-BFA0-B64DC23CF235}" destId="{5B6C80E0-7CAA-4292-939D-7C8F6001EFA8}" srcOrd="1" destOrd="0" parTransId="{3E8D9CB9-244E-46AB-8228-0496CD1BDE53}" sibTransId="{B3F93ABB-D678-483A-82B9-B85B37B06265}"/>
    <dgm:cxn modelId="{DDE2F8A8-AC4F-472A-9217-D5E599811D68}" srcId="{683C725F-3C5E-4BD3-BFA0-B64DC23CF235}" destId="{0EBE3694-C21F-40B8-B803-252A5740BF0E}" srcOrd="0" destOrd="0" parTransId="{70158EC9-65FF-44D1-B3DC-F9C7AE2E7B1A}" sibTransId="{8B3A69E1-EE60-4DE7-A2CE-B6AB472F9B57}"/>
    <dgm:cxn modelId="{59CB67A8-3787-4E82-B49B-96DBDD28F2E4}" type="presParOf" srcId="{F79FAD60-87FD-4013-B65A-B51516EDC266}" destId="{B5175673-399B-4C0C-996E-3217EE118134}" srcOrd="0" destOrd="0" presId="urn:microsoft.com/office/officeart/2005/8/layout/vList5"/>
    <dgm:cxn modelId="{C19F66EF-2860-46B6-9F78-67248EC48CAA}" type="presParOf" srcId="{B5175673-399B-4C0C-996E-3217EE118134}" destId="{1A40F843-42A9-48A2-A4A2-A549F8C50EA0}" srcOrd="0" destOrd="0" presId="urn:microsoft.com/office/officeart/2005/8/layout/vList5"/>
    <dgm:cxn modelId="{D4C1BAC4-B030-4904-BF04-0B82E0D21A7E}" type="presParOf" srcId="{F79FAD60-87FD-4013-B65A-B51516EDC266}" destId="{87E9639D-8AAC-436C-9524-2ED9431FD44B}" srcOrd="1" destOrd="0" presId="urn:microsoft.com/office/officeart/2005/8/layout/vList5"/>
    <dgm:cxn modelId="{4D5D53EB-EFAB-44AD-899E-E34A9728FC50}" type="presParOf" srcId="{F79FAD60-87FD-4013-B65A-B51516EDC266}" destId="{17676F9B-8758-4C57-9EF8-BD0BE2F46C7A}" srcOrd="2" destOrd="0" presId="urn:microsoft.com/office/officeart/2005/8/layout/vList5"/>
    <dgm:cxn modelId="{9DDC3515-750A-4200-A63C-241C666AA4CC}" type="presParOf" srcId="{17676F9B-8758-4C57-9EF8-BD0BE2F46C7A}" destId="{1323279C-AEB8-4115-958B-B7CD827A3782}" srcOrd="0" destOrd="0" presId="urn:microsoft.com/office/officeart/2005/8/layout/vList5"/>
    <dgm:cxn modelId="{F9290CA4-960D-4158-9264-D106E0A309E2}" type="presParOf" srcId="{F79FAD60-87FD-4013-B65A-B51516EDC266}" destId="{C2AAB633-993E-4960-9807-BB4C7D91114D}" srcOrd="3" destOrd="0" presId="urn:microsoft.com/office/officeart/2005/8/layout/vList5"/>
    <dgm:cxn modelId="{757BAEA9-15FE-4B52-992F-D707F17C7D10}" type="presParOf" srcId="{F79FAD60-87FD-4013-B65A-B51516EDC266}" destId="{2EACCD37-1BAC-4656-AD75-F9A096697181}" srcOrd="4" destOrd="0" presId="urn:microsoft.com/office/officeart/2005/8/layout/vList5"/>
    <dgm:cxn modelId="{3DCC34E3-0F3C-442B-B9E9-25E0732B9272}" type="presParOf" srcId="{2EACCD37-1BAC-4656-AD75-F9A096697181}" destId="{EFAE0545-93B9-47D0-B896-E7B4CE9D62B6}" srcOrd="0" destOrd="0" presId="urn:microsoft.com/office/officeart/2005/8/layout/vList5"/>
    <dgm:cxn modelId="{341539EA-1DDD-47FC-942E-F53D1C941276}" type="presParOf" srcId="{F79FAD60-87FD-4013-B65A-B51516EDC266}" destId="{632E3007-F204-4D0A-AC5A-AB40635BA75D}" srcOrd="5" destOrd="0" presId="urn:microsoft.com/office/officeart/2005/8/layout/vList5"/>
    <dgm:cxn modelId="{E2BC2B6C-74E2-4EC5-8FDF-65348F443656}" type="presParOf" srcId="{F79FAD60-87FD-4013-B65A-B51516EDC266}" destId="{CADD7BDB-6DC7-4DAF-8FAE-AD6085767265}" srcOrd="6" destOrd="0" presId="urn:microsoft.com/office/officeart/2005/8/layout/vList5"/>
    <dgm:cxn modelId="{F0179AEA-E8B5-4BDB-B5C6-F84F8F2730AD}" type="presParOf" srcId="{CADD7BDB-6DC7-4DAF-8FAE-AD6085767265}" destId="{151764DC-4EAE-48F6-9812-297A7390A8D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DBB544-5B57-40C0-BF53-B5E409AE3A92}"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4A128A67-A8B6-4B6A-9DE2-7B1871C2C6DC}">
      <dgm:prSet/>
      <dgm:spPr/>
      <dgm:t>
        <a:bodyPr/>
        <a:lstStyle/>
        <a:p>
          <a:r>
            <a:rPr lang="en-IN" dirty="0"/>
            <a:t>UI Introspection: Programmatic understanding of screen elements.</a:t>
          </a:r>
          <a:endParaRPr lang="en-US" dirty="0"/>
        </a:p>
      </dgm:t>
    </dgm:pt>
    <dgm:pt modelId="{0B9729CF-AC7F-4B03-93B3-D22ACC03E7FA}" type="parTrans" cxnId="{24AE94BD-D9D4-49CF-94ED-28F48FFCFD2F}">
      <dgm:prSet/>
      <dgm:spPr/>
      <dgm:t>
        <a:bodyPr/>
        <a:lstStyle/>
        <a:p>
          <a:endParaRPr lang="en-US"/>
        </a:p>
      </dgm:t>
    </dgm:pt>
    <dgm:pt modelId="{273D8D8A-9237-430B-B53C-7B287850E711}" type="sibTrans" cxnId="{24AE94BD-D9D4-49CF-94ED-28F48FFCFD2F}">
      <dgm:prSet/>
      <dgm:spPr/>
      <dgm:t>
        <a:bodyPr/>
        <a:lstStyle/>
        <a:p>
          <a:endParaRPr lang="en-US"/>
        </a:p>
      </dgm:t>
    </dgm:pt>
    <dgm:pt modelId="{90DE4394-761D-4526-BD7D-73575B7A75FF}">
      <dgm:prSet/>
      <dgm:spPr/>
      <dgm:t>
        <a:bodyPr/>
        <a:lstStyle/>
        <a:p>
          <a:r>
            <a:rPr lang="en-IN" dirty="0"/>
            <a:t>Element Identification: Recognizing buttons, links, text boxes, etc.</a:t>
          </a:r>
          <a:endParaRPr lang="en-US" dirty="0"/>
        </a:p>
      </dgm:t>
    </dgm:pt>
    <dgm:pt modelId="{B0EC216B-E37A-408D-AA0D-0F2CDB662568}" type="parTrans" cxnId="{9E7E0683-4E04-4057-AB9A-BF2C76A821BC}">
      <dgm:prSet/>
      <dgm:spPr/>
      <dgm:t>
        <a:bodyPr/>
        <a:lstStyle/>
        <a:p>
          <a:endParaRPr lang="en-US"/>
        </a:p>
      </dgm:t>
    </dgm:pt>
    <dgm:pt modelId="{0DB79DE7-AD40-439B-8547-29F5907CA866}" type="sibTrans" cxnId="{9E7E0683-4E04-4057-AB9A-BF2C76A821BC}">
      <dgm:prSet/>
      <dgm:spPr/>
      <dgm:t>
        <a:bodyPr/>
        <a:lstStyle/>
        <a:p>
          <a:endParaRPr lang="en-US"/>
        </a:p>
      </dgm:t>
    </dgm:pt>
    <dgm:pt modelId="{FF1909F0-82A9-4762-96BE-CCADF60EFBCB}">
      <dgm:prSet/>
      <dgm:spPr/>
      <dgm:t>
        <a:bodyPr/>
        <a:lstStyle/>
        <a:p>
          <a:r>
            <a:rPr lang="en-IN" dirty="0"/>
            <a:t>Dynamic Interaction: Adapting to various web pages and applications.</a:t>
          </a:r>
          <a:endParaRPr lang="en-US" dirty="0"/>
        </a:p>
      </dgm:t>
    </dgm:pt>
    <dgm:pt modelId="{BF8A6659-08C2-4FB9-894E-72C36CABCE0B}" type="parTrans" cxnId="{6607E238-FFD4-4EFD-8831-A3B52F2D7B8B}">
      <dgm:prSet/>
      <dgm:spPr/>
      <dgm:t>
        <a:bodyPr/>
        <a:lstStyle/>
        <a:p>
          <a:endParaRPr lang="en-US"/>
        </a:p>
      </dgm:t>
    </dgm:pt>
    <dgm:pt modelId="{B0E9AD82-8E14-41F5-A352-E02D6CCC5CF8}" type="sibTrans" cxnId="{6607E238-FFD4-4EFD-8831-A3B52F2D7B8B}">
      <dgm:prSet/>
      <dgm:spPr/>
      <dgm:t>
        <a:bodyPr/>
        <a:lstStyle/>
        <a:p>
          <a:endParaRPr lang="en-US"/>
        </a:p>
      </dgm:t>
    </dgm:pt>
    <dgm:pt modelId="{47FF2B33-7D52-4CDF-93B3-740F01BD9A07}">
      <dgm:prSet/>
      <dgm:spPr/>
      <dgm:t>
        <a:bodyPr/>
        <a:lstStyle/>
        <a:p>
          <a:r>
            <a:rPr lang="en-IN" dirty="0"/>
            <a:t>Contextual Awareness: Understanding the active window/application.</a:t>
          </a:r>
          <a:endParaRPr lang="en-US" dirty="0"/>
        </a:p>
      </dgm:t>
    </dgm:pt>
    <dgm:pt modelId="{A6A011F7-B712-44D6-892E-4EE2F6FAA699}" type="parTrans" cxnId="{FDC55770-BBA6-4126-A740-2526B80E5DF9}">
      <dgm:prSet/>
      <dgm:spPr/>
      <dgm:t>
        <a:bodyPr/>
        <a:lstStyle/>
        <a:p>
          <a:endParaRPr lang="en-US"/>
        </a:p>
      </dgm:t>
    </dgm:pt>
    <dgm:pt modelId="{B263F63B-95F7-459B-8315-EA6B135FE164}" type="sibTrans" cxnId="{FDC55770-BBA6-4126-A740-2526B80E5DF9}">
      <dgm:prSet/>
      <dgm:spPr/>
      <dgm:t>
        <a:bodyPr/>
        <a:lstStyle/>
        <a:p>
          <a:endParaRPr lang="en-US"/>
        </a:p>
      </dgm:t>
    </dgm:pt>
    <dgm:pt modelId="{7CA1FF20-8D8D-48DD-B874-39FF2C02D73B}">
      <dgm:prSet/>
      <dgm:spPr/>
      <dgm:t>
        <a:bodyPr/>
        <a:lstStyle/>
        <a:p>
          <a:r>
            <a:rPr lang="en-IN" dirty="0"/>
            <a:t>Accessibility Principles: Adapting methodologies for interaction.</a:t>
          </a:r>
          <a:endParaRPr lang="en-US" dirty="0"/>
        </a:p>
      </dgm:t>
    </dgm:pt>
    <dgm:pt modelId="{2843B0D8-0497-4FA7-BD96-FE154C5F9386}" type="parTrans" cxnId="{62A8CF37-F434-46EE-AD88-6A41696C3B18}">
      <dgm:prSet/>
      <dgm:spPr/>
      <dgm:t>
        <a:bodyPr/>
        <a:lstStyle/>
        <a:p>
          <a:endParaRPr lang="en-US"/>
        </a:p>
      </dgm:t>
    </dgm:pt>
    <dgm:pt modelId="{EE1FCB31-AAD1-4BB5-ABEE-F16C3D818977}" type="sibTrans" cxnId="{62A8CF37-F434-46EE-AD88-6A41696C3B18}">
      <dgm:prSet/>
      <dgm:spPr/>
      <dgm:t>
        <a:bodyPr/>
        <a:lstStyle/>
        <a:p>
          <a:endParaRPr lang="en-US"/>
        </a:p>
      </dgm:t>
    </dgm:pt>
    <dgm:pt modelId="{E0C55E82-E59B-4910-B7D9-3D9784F80208}" type="pres">
      <dgm:prSet presAssocID="{EDDBB544-5B57-40C0-BF53-B5E409AE3A92}" presName="Name0" presStyleCnt="0">
        <dgm:presLayoutVars>
          <dgm:dir/>
          <dgm:resizeHandles val="exact"/>
        </dgm:presLayoutVars>
      </dgm:prSet>
      <dgm:spPr/>
    </dgm:pt>
    <dgm:pt modelId="{AA7B744C-D53C-4C7E-B5AA-6A20E0F0A2CE}" type="pres">
      <dgm:prSet presAssocID="{4A128A67-A8B6-4B6A-9DE2-7B1871C2C6DC}" presName="node" presStyleLbl="node1" presStyleIdx="0" presStyleCnt="5">
        <dgm:presLayoutVars>
          <dgm:bulletEnabled val="1"/>
        </dgm:presLayoutVars>
      </dgm:prSet>
      <dgm:spPr/>
    </dgm:pt>
    <dgm:pt modelId="{802A39DE-1007-4720-99FB-A7020062E505}" type="pres">
      <dgm:prSet presAssocID="{273D8D8A-9237-430B-B53C-7B287850E711}" presName="sibTrans" presStyleLbl="sibTrans1D1" presStyleIdx="0" presStyleCnt="4"/>
      <dgm:spPr/>
    </dgm:pt>
    <dgm:pt modelId="{33BE19F5-ECF3-461C-9D22-09CE802F8D3C}" type="pres">
      <dgm:prSet presAssocID="{273D8D8A-9237-430B-B53C-7B287850E711}" presName="connectorText" presStyleLbl="sibTrans1D1" presStyleIdx="0" presStyleCnt="4"/>
      <dgm:spPr/>
    </dgm:pt>
    <dgm:pt modelId="{832D91C4-8E88-429A-956A-B585A4496156}" type="pres">
      <dgm:prSet presAssocID="{7CA1FF20-8D8D-48DD-B874-39FF2C02D73B}" presName="node" presStyleLbl="node1" presStyleIdx="1" presStyleCnt="5">
        <dgm:presLayoutVars>
          <dgm:bulletEnabled val="1"/>
        </dgm:presLayoutVars>
      </dgm:prSet>
      <dgm:spPr/>
    </dgm:pt>
    <dgm:pt modelId="{2BA053C3-1FF5-4479-9644-28B2B7B4F4E0}" type="pres">
      <dgm:prSet presAssocID="{EE1FCB31-AAD1-4BB5-ABEE-F16C3D818977}" presName="sibTrans" presStyleLbl="sibTrans1D1" presStyleIdx="1" presStyleCnt="4"/>
      <dgm:spPr/>
    </dgm:pt>
    <dgm:pt modelId="{666B4915-946E-4478-8AF0-515161FEC2D2}" type="pres">
      <dgm:prSet presAssocID="{EE1FCB31-AAD1-4BB5-ABEE-F16C3D818977}" presName="connectorText" presStyleLbl="sibTrans1D1" presStyleIdx="1" presStyleCnt="4"/>
      <dgm:spPr/>
    </dgm:pt>
    <dgm:pt modelId="{9E528E23-C439-4D12-9F70-89D3722AC960}" type="pres">
      <dgm:prSet presAssocID="{90DE4394-761D-4526-BD7D-73575B7A75FF}" presName="node" presStyleLbl="node1" presStyleIdx="2" presStyleCnt="5">
        <dgm:presLayoutVars>
          <dgm:bulletEnabled val="1"/>
        </dgm:presLayoutVars>
      </dgm:prSet>
      <dgm:spPr/>
    </dgm:pt>
    <dgm:pt modelId="{7F2B17A2-EBC1-4A92-A1AC-97DA62181563}" type="pres">
      <dgm:prSet presAssocID="{0DB79DE7-AD40-439B-8547-29F5907CA866}" presName="sibTrans" presStyleLbl="sibTrans1D1" presStyleIdx="2" presStyleCnt="4"/>
      <dgm:spPr/>
    </dgm:pt>
    <dgm:pt modelId="{EF06DAC4-29E7-47A7-BEEF-2FC61E55B4B9}" type="pres">
      <dgm:prSet presAssocID="{0DB79DE7-AD40-439B-8547-29F5907CA866}" presName="connectorText" presStyleLbl="sibTrans1D1" presStyleIdx="2" presStyleCnt="4"/>
      <dgm:spPr/>
    </dgm:pt>
    <dgm:pt modelId="{6F5FA384-7D9E-407D-B555-3C87DE9AFFC9}" type="pres">
      <dgm:prSet presAssocID="{FF1909F0-82A9-4762-96BE-CCADF60EFBCB}" presName="node" presStyleLbl="node1" presStyleIdx="3" presStyleCnt="5">
        <dgm:presLayoutVars>
          <dgm:bulletEnabled val="1"/>
        </dgm:presLayoutVars>
      </dgm:prSet>
      <dgm:spPr/>
    </dgm:pt>
    <dgm:pt modelId="{F66E8A38-4B10-4943-9B5B-5356E4AAB087}" type="pres">
      <dgm:prSet presAssocID="{B0E9AD82-8E14-41F5-A352-E02D6CCC5CF8}" presName="sibTrans" presStyleLbl="sibTrans1D1" presStyleIdx="3" presStyleCnt="4"/>
      <dgm:spPr/>
    </dgm:pt>
    <dgm:pt modelId="{621F21B1-7F3F-4C59-A3CE-8B99DF26CB77}" type="pres">
      <dgm:prSet presAssocID="{B0E9AD82-8E14-41F5-A352-E02D6CCC5CF8}" presName="connectorText" presStyleLbl="sibTrans1D1" presStyleIdx="3" presStyleCnt="4"/>
      <dgm:spPr/>
    </dgm:pt>
    <dgm:pt modelId="{FCCA7195-328A-4E32-B3CE-1C328CEF272A}" type="pres">
      <dgm:prSet presAssocID="{47FF2B33-7D52-4CDF-93B3-740F01BD9A07}" presName="node" presStyleLbl="node1" presStyleIdx="4" presStyleCnt="5">
        <dgm:presLayoutVars>
          <dgm:bulletEnabled val="1"/>
        </dgm:presLayoutVars>
      </dgm:prSet>
      <dgm:spPr/>
    </dgm:pt>
  </dgm:ptLst>
  <dgm:cxnLst>
    <dgm:cxn modelId="{43A83013-620E-48E2-8FB8-D09DF90B7CB4}" type="presOf" srcId="{47FF2B33-7D52-4CDF-93B3-740F01BD9A07}" destId="{FCCA7195-328A-4E32-B3CE-1C328CEF272A}" srcOrd="0" destOrd="0" presId="urn:microsoft.com/office/officeart/2016/7/layout/RepeatingBendingProcessNew"/>
    <dgm:cxn modelId="{4CDE5023-C453-4B71-B317-095F9035BD15}" type="presOf" srcId="{B0E9AD82-8E14-41F5-A352-E02D6CCC5CF8}" destId="{621F21B1-7F3F-4C59-A3CE-8B99DF26CB77}" srcOrd="1" destOrd="0" presId="urn:microsoft.com/office/officeart/2016/7/layout/RepeatingBendingProcessNew"/>
    <dgm:cxn modelId="{CC479A31-EBDC-43DC-8BD1-513034480C90}" type="presOf" srcId="{EE1FCB31-AAD1-4BB5-ABEE-F16C3D818977}" destId="{666B4915-946E-4478-8AF0-515161FEC2D2}" srcOrd="1" destOrd="0" presId="urn:microsoft.com/office/officeart/2016/7/layout/RepeatingBendingProcessNew"/>
    <dgm:cxn modelId="{2540C934-6A5F-468E-8D03-DB16B17F327D}" type="presOf" srcId="{4A128A67-A8B6-4B6A-9DE2-7B1871C2C6DC}" destId="{AA7B744C-D53C-4C7E-B5AA-6A20E0F0A2CE}" srcOrd="0" destOrd="0" presId="urn:microsoft.com/office/officeart/2016/7/layout/RepeatingBendingProcessNew"/>
    <dgm:cxn modelId="{62A8CF37-F434-46EE-AD88-6A41696C3B18}" srcId="{EDDBB544-5B57-40C0-BF53-B5E409AE3A92}" destId="{7CA1FF20-8D8D-48DD-B874-39FF2C02D73B}" srcOrd="1" destOrd="0" parTransId="{2843B0D8-0497-4FA7-BD96-FE154C5F9386}" sibTransId="{EE1FCB31-AAD1-4BB5-ABEE-F16C3D818977}"/>
    <dgm:cxn modelId="{E8F39D38-FF02-4A37-84C7-D4402EBC214D}" type="presOf" srcId="{B0E9AD82-8E14-41F5-A352-E02D6CCC5CF8}" destId="{F66E8A38-4B10-4943-9B5B-5356E4AAB087}" srcOrd="0" destOrd="0" presId="urn:microsoft.com/office/officeart/2016/7/layout/RepeatingBendingProcessNew"/>
    <dgm:cxn modelId="{6607E238-FFD4-4EFD-8831-A3B52F2D7B8B}" srcId="{EDDBB544-5B57-40C0-BF53-B5E409AE3A92}" destId="{FF1909F0-82A9-4762-96BE-CCADF60EFBCB}" srcOrd="3" destOrd="0" parTransId="{BF8A6659-08C2-4FB9-894E-72C36CABCE0B}" sibTransId="{B0E9AD82-8E14-41F5-A352-E02D6CCC5CF8}"/>
    <dgm:cxn modelId="{0A05873B-3AA3-42E0-AC8B-FE448C1FE108}" type="presOf" srcId="{EE1FCB31-AAD1-4BB5-ABEE-F16C3D818977}" destId="{2BA053C3-1FF5-4479-9644-28B2B7B4F4E0}" srcOrd="0" destOrd="0" presId="urn:microsoft.com/office/officeart/2016/7/layout/RepeatingBendingProcessNew"/>
    <dgm:cxn modelId="{67B38342-9DD2-4FB5-B513-FA242BA59DB2}" type="presOf" srcId="{273D8D8A-9237-430B-B53C-7B287850E711}" destId="{33BE19F5-ECF3-461C-9D22-09CE802F8D3C}" srcOrd="1" destOrd="0" presId="urn:microsoft.com/office/officeart/2016/7/layout/RepeatingBendingProcessNew"/>
    <dgm:cxn modelId="{FDC55770-BBA6-4126-A740-2526B80E5DF9}" srcId="{EDDBB544-5B57-40C0-BF53-B5E409AE3A92}" destId="{47FF2B33-7D52-4CDF-93B3-740F01BD9A07}" srcOrd="4" destOrd="0" parTransId="{A6A011F7-B712-44D6-892E-4EE2F6FAA699}" sibTransId="{B263F63B-95F7-459B-8315-EA6B135FE164}"/>
    <dgm:cxn modelId="{3DDF2778-9234-4549-9E51-AB7FC5157DDB}" type="presOf" srcId="{273D8D8A-9237-430B-B53C-7B287850E711}" destId="{802A39DE-1007-4720-99FB-A7020062E505}" srcOrd="0" destOrd="0" presId="urn:microsoft.com/office/officeart/2016/7/layout/RepeatingBendingProcessNew"/>
    <dgm:cxn modelId="{9E7E0683-4E04-4057-AB9A-BF2C76A821BC}" srcId="{EDDBB544-5B57-40C0-BF53-B5E409AE3A92}" destId="{90DE4394-761D-4526-BD7D-73575B7A75FF}" srcOrd="2" destOrd="0" parTransId="{B0EC216B-E37A-408D-AA0D-0F2CDB662568}" sibTransId="{0DB79DE7-AD40-439B-8547-29F5907CA866}"/>
    <dgm:cxn modelId="{24AE94BD-D9D4-49CF-94ED-28F48FFCFD2F}" srcId="{EDDBB544-5B57-40C0-BF53-B5E409AE3A92}" destId="{4A128A67-A8B6-4B6A-9DE2-7B1871C2C6DC}" srcOrd="0" destOrd="0" parTransId="{0B9729CF-AC7F-4B03-93B3-D22ACC03E7FA}" sibTransId="{273D8D8A-9237-430B-B53C-7B287850E711}"/>
    <dgm:cxn modelId="{490C79C0-F4F1-44E7-8260-DA8144C5B4B7}" type="presOf" srcId="{90DE4394-761D-4526-BD7D-73575B7A75FF}" destId="{9E528E23-C439-4D12-9F70-89D3722AC960}" srcOrd="0" destOrd="0" presId="urn:microsoft.com/office/officeart/2016/7/layout/RepeatingBendingProcessNew"/>
    <dgm:cxn modelId="{89DCA0C4-BC28-4DD4-BB0F-108BD371529A}" type="presOf" srcId="{0DB79DE7-AD40-439B-8547-29F5907CA866}" destId="{EF06DAC4-29E7-47A7-BEEF-2FC61E55B4B9}" srcOrd="1" destOrd="0" presId="urn:microsoft.com/office/officeart/2016/7/layout/RepeatingBendingProcessNew"/>
    <dgm:cxn modelId="{3F1910DA-7C9D-45D9-AB2F-A6C6004D2417}" type="presOf" srcId="{7CA1FF20-8D8D-48DD-B874-39FF2C02D73B}" destId="{832D91C4-8E88-429A-956A-B585A4496156}" srcOrd="0" destOrd="0" presId="urn:microsoft.com/office/officeart/2016/7/layout/RepeatingBendingProcessNew"/>
    <dgm:cxn modelId="{FFB746E9-54FB-4444-ADEC-DD1C48F23EC3}" type="presOf" srcId="{EDDBB544-5B57-40C0-BF53-B5E409AE3A92}" destId="{E0C55E82-E59B-4910-B7D9-3D9784F80208}" srcOrd="0" destOrd="0" presId="urn:microsoft.com/office/officeart/2016/7/layout/RepeatingBendingProcessNew"/>
    <dgm:cxn modelId="{01CA1DEA-A17E-4C94-8246-6695AD3B02DA}" type="presOf" srcId="{0DB79DE7-AD40-439B-8547-29F5907CA866}" destId="{7F2B17A2-EBC1-4A92-A1AC-97DA62181563}" srcOrd="0" destOrd="0" presId="urn:microsoft.com/office/officeart/2016/7/layout/RepeatingBendingProcessNew"/>
    <dgm:cxn modelId="{E1B219FF-3EDB-467F-A282-1F93A37817A5}" type="presOf" srcId="{FF1909F0-82A9-4762-96BE-CCADF60EFBCB}" destId="{6F5FA384-7D9E-407D-B555-3C87DE9AFFC9}" srcOrd="0" destOrd="0" presId="urn:microsoft.com/office/officeart/2016/7/layout/RepeatingBendingProcessNew"/>
    <dgm:cxn modelId="{CB7124AD-40F6-49F5-BA77-859BABDB1D39}" type="presParOf" srcId="{E0C55E82-E59B-4910-B7D9-3D9784F80208}" destId="{AA7B744C-D53C-4C7E-B5AA-6A20E0F0A2CE}" srcOrd="0" destOrd="0" presId="urn:microsoft.com/office/officeart/2016/7/layout/RepeatingBendingProcessNew"/>
    <dgm:cxn modelId="{30F0F80B-99A2-4A2F-92DD-7DC256FD838F}" type="presParOf" srcId="{E0C55E82-E59B-4910-B7D9-3D9784F80208}" destId="{802A39DE-1007-4720-99FB-A7020062E505}" srcOrd="1" destOrd="0" presId="urn:microsoft.com/office/officeart/2016/7/layout/RepeatingBendingProcessNew"/>
    <dgm:cxn modelId="{6FEC691B-2B2C-4B4F-95D2-32021EADBD75}" type="presParOf" srcId="{802A39DE-1007-4720-99FB-A7020062E505}" destId="{33BE19F5-ECF3-461C-9D22-09CE802F8D3C}" srcOrd="0" destOrd="0" presId="urn:microsoft.com/office/officeart/2016/7/layout/RepeatingBendingProcessNew"/>
    <dgm:cxn modelId="{65C9AB44-C0A4-4198-84B1-68EDC79261AF}" type="presParOf" srcId="{E0C55E82-E59B-4910-B7D9-3D9784F80208}" destId="{832D91C4-8E88-429A-956A-B585A4496156}" srcOrd="2" destOrd="0" presId="urn:microsoft.com/office/officeart/2016/7/layout/RepeatingBendingProcessNew"/>
    <dgm:cxn modelId="{433D983C-A098-43E9-B096-CD890833B849}" type="presParOf" srcId="{E0C55E82-E59B-4910-B7D9-3D9784F80208}" destId="{2BA053C3-1FF5-4479-9644-28B2B7B4F4E0}" srcOrd="3" destOrd="0" presId="urn:microsoft.com/office/officeart/2016/7/layout/RepeatingBendingProcessNew"/>
    <dgm:cxn modelId="{7E5D950A-3FE6-4070-9BDE-0DC6DA1555CA}" type="presParOf" srcId="{2BA053C3-1FF5-4479-9644-28B2B7B4F4E0}" destId="{666B4915-946E-4478-8AF0-515161FEC2D2}" srcOrd="0" destOrd="0" presId="urn:microsoft.com/office/officeart/2016/7/layout/RepeatingBendingProcessNew"/>
    <dgm:cxn modelId="{7A7B3226-2F61-437F-BBAA-30415738ACE7}" type="presParOf" srcId="{E0C55E82-E59B-4910-B7D9-3D9784F80208}" destId="{9E528E23-C439-4D12-9F70-89D3722AC960}" srcOrd="4" destOrd="0" presId="urn:microsoft.com/office/officeart/2016/7/layout/RepeatingBendingProcessNew"/>
    <dgm:cxn modelId="{E27E8FE7-31DE-49C9-98FA-66B2EC3C1F71}" type="presParOf" srcId="{E0C55E82-E59B-4910-B7D9-3D9784F80208}" destId="{7F2B17A2-EBC1-4A92-A1AC-97DA62181563}" srcOrd="5" destOrd="0" presId="urn:microsoft.com/office/officeart/2016/7/layout/RepeatingBendingProcessNew"/>
    <dgm:cxn modelId="{AE398EBA-6F44-4393-B939-F22EE2EB28A3}" type="presParOf" srcId="{7F2B17A2-EBC1-4A92-A1AC-97DA62181563}" destId="{EF06DAC4-29E7-47A7-BEEF-2FC61E55B4B9}" srcOrd="0" destOrd="0" presId="urn:microsoft.com/office/officeart/2016/7/layout/RepeatingBendingProcessNew"/>
    <dgm:cxn modelId="{B7703D88-18B7-4C86-A3B4-141952E58DDB}" type="presParOf" srcId="{E0C55E82-E59B-4910-B7D9-3D9784F80208}" destId="{6F5FA384-7D9E-407D-B555-3C87DE9AFFC9}" srcOrd="6" destOrd="0" presId="urn:microsoft.com/office/officeart/2016/7/layout/RepeatingBendingProcessNew"/>
    <dgm:cxn modelId="{788DEDCB-E743-4712-AED8-F233543B3285}" type="presParOf" srcId="{E0C55E82-E59B-4910-B7D9-3D9784F80208}" destId="{F66E8A38-4B10-4943-9B5B-5356E4AAB087}" srcOrd="7" destOrd="0" presId="urn:microsoft.com/office/officeart/2016/7/layout/RepeatingBendingProcessNew"/>
    <dgm:cxn modelId="{8B2141BC-69C5-4308-A825-9F09E0BED5DF}" type="presParOf" srcId="{F66E8A38-4B10-4943-9B5B-5356E4AAB087}" destId="{621F21B1-7F3F-4C59-A3CE-8B99DF26CB77}" srcOrd="0" destOrd="0" presId="urn:microsoft.com/office/officeart/2016/7/layout/RepeatingBendingProcessNew"/>
    <dgm:cxn modelId="{39CA9D81-5B22-41DF-B21F-1551A5075348}" type="presParOf" srcId="{E0C55E82-E59B-4910-B7D9-3D9784F80208}" destId="{FCCA7195-328A-4E32-B3CE-1C328CEF272A}" srcOrd="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D89AC3-57EF-447B-9CBC-901DFE6E83D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50773DD-10D0-4EEA-B281-3200333EC3DD}">
      <dgm:prSet/>
      <dgm:spPr/>
      <dgm:t>
        <a:bodyPr/>
        <a:lstStyle/>
        <a:p>
          <a:r>
            <a:rPr lang="en-IN" dirty="0"/>
            <a:t>Speech-to-Text (STT) Engines: Core voice transcription.</a:t>
          </a:r>
          <a:endParaRPr lang="en-US" dirty="0"/>
        </a:p>
      </dgm:t>
    </dgm:pt>
    <dgm:pt modelId="{66CB4582-8028-4E44-9BB1-16BADA2CC0E9}" type="parTrans" cxnId="{9D885F12-4722-4691-B62C-32FB6453611E}">
      <dgm:prSet/>
      <dgm:spPr/>
      <dgm:t>
        <a:bodyPr/>
        <a:lstStyle/>
        <a:p>
          <a:endParaRPr lang="en-US"/>
        </a:p>
      </dgm:t>
    </dgm:pt>
    <dgm:pt modelId="{9A931126-2741-47BC-8A24-4B2B639C1F1A}" type="sibTrans" cxnId="{9D885F12-4722-4691-B62C-32FB6453611E}">
      <dgm:prSet/>
      <dgm:spPr/>
      <dgm:t>
        <a:bodyPr/>
        <a:lstStyle/>
        <a:p>
          <a:endParaRPr lang="en-US"/>
        </a:p>
      </dgm:t>
    </dgm:pt>
    <dgm:pt modelId="{3F81C79D-BD09-44DB-A69A-760E1F755584}">
      <dgm:prSet/>
      <dgm:spPr/>
      <dgm:t>
        <a:bodyPr/>
        <a:lstStyle/>
        <a:p>
          <a:r>
            <a:rPr lang="en-IN" dirty="0"/>
            <a:t>Natural Language Processing (NLP): For intent and entity recognition.</a:t>
          </a:r>
          <a:endParaRPr lang="en-US" dirty="0"/>
        </a:p>
      </dgm:t>
    </dgm:pt>
    <dgm:pt modelId="{BAF46F11-6729-4123-B216-79EC576699CF}" type="parTrans" cxnId="{EA4222DD-628E-4E87-8403-544A8B37162A}">
      <dgm:prSet/>
      <dgm:spPr/>
      <dgm:t>
        <a:bodyPr/>
        <a:lstStyle/>
        <a:p>
          <a:endParaRPr lang="en-US"/>
        </a:p>
      </dgm:t>
    </dgm:pt>
    <dgm:pt modelId="{5AF99218-D7AA-4C65-B05E-6C436CB6B900}" type="sibTrans" cxnId="{EA4222DD-628E-4E87-8403-544A8B37162A}">
      <dgm:prSet/>
      <dgm:spPr/>
      <dgm:t>
        <a:bodyPr/>
        <a:lstStyle/>
        <a:p>
          <a:endParaRPr lang="en-US"/>
        </a:p>
      </dgm:t>
    </dgm:pt>
    <dgm:pt modelId="{9A14191D-B046-455F-A4ED-62AE57D19E76}">
      <dgm:prSet/>
      <dgm:spPr/>
      <dgm:t>
        <a:bodyPr/>
        <a:lstStyle/>
        <a:p>
          <a:r>
            <a:rPr lang="en-IN" dirty="0"/>
            <a:t>UI Automation Frameworks (e.g., </a:t>
          </a:r>
          <a:r>
            <a:rPr lang="en-IN" dirty="0" err="1"/>
            <a:t>PyAutoGUI</a:t>
          </a:r>
          <a:r>
            <a:rPr lang="en-IN" dirty="0"/>
            <a:t>, </a:t>
          </a:r>
          <a:r>
            <a:rPr lang="en-IN" dirty="0" err="1"/>
            <a:t>UIPath</a:t>
          </a:r>
          <a:r>
            <a:rPr lang="en-IN" dirty="0"/>
            <a:t>, Selenium for web) For screen interaction.</a:t>
          </a:r>
          <a:endParaRPr lang="en-US" dirty="0"/>
        </a:p>
      </dgm:t>
    </dgm:pt>
    <dgm:pt modelId="{BF45F1EA-F7E1-4DEC-913A-200D288C7F21}" type="parTrans" cxnId="{1562193E-7EB4-47C6-9E65-D5BADA192B49}">
      <dgm:prSet/>
      <dgm:spPr/>
      <dgm:t>
        <a:bodyPr/>
        <a:lstStyle/>
        <a:p>
          <a:endParaRPr lang="en-US"/>
        </a:p>
      </dgm:t>
    </dgm:pt>
    <dgm:pt modelId="{2C2AEA9D-2289-4F7A-8D76-3EEECBB076A9}" type="sibTrans" cxnId="{1562193E-7EB4-47C6-9E65-D5BADA192B49}">
      <dgm:prSet/>
      <dgm:spPr/>
      <dgm:t>
        <a:bodyPr/>
        <a:lstStyle/>
        <a:p>
          <a:endParaRPr lang="en-US"/>
        </a:p>
      </dgm:t>
    </dgm:pt>
    <dgm:pt modelId="{6F2F43F6-2BF8-46D7-8E69-EDD44640F1DE}">
      <dgm:prSet/>
      <dgm:spPr/>
      <dgm:t>
        <a:bodyPr/>
        <a:lstStyle/>
        <a:p>
          <a:r>
            <a:rPr lang="en-IN" dirty="0" err="1"/>
            <a:t>Python:Versatility</a:t>
          </a:r>
          <a:r>
            <a:rPr lang="en-IN" dirty="0"/>
            <a:t>, scripting, rapid development.</a:t>
          </a:r>
          <a:endParaRPr lang="en-US" dirty="0"/>
        </a:p>
      </dgm:t>
    </dgm:pt>
    <dgm:pt modelId="{900B18C0-416B-4968-ABF0-8D6F1AF88B02}" type="parTrans" cxnId="{B51D9590-06EC-43E8-8F94-FB19851A6EAF}">
      <dgm:prSet/>
      <dgm:spPr/>
      <dgm:t>
        <a:bodyPr/>
        <a:lstStyle/>
        <a:p>
          <a:endParaRPr lang="en-US"/>
        </a:p>
      </dgm:t>
    </dgm:pt>
    <dgm:pt modelId="{40DA2E69-79DC-4C63-9A2A-076F10911299}" type="sibTrans" cxnId="{B51D9590-06EC-43E8-8F94-FB19851A6EAF}">
      <dgm:prSet/>
      <dgm:spPr/>
      <dgm:t>
        <a:bodyPr/>
        <a:lstStyle/>
        <a:p>
          <a:endParaRPr lang="en-US"/>
        </a:p>
      </dgm:t>
    </dgm:pt>
    <dgm:pt modelId="{6DC932D8-1BCB-431B-B8FF-F1A07098C94A}">
      <dgm:prSet/>
      <dgm:spPr/>
      <dgm:t>
        <a:bodyPr/>
        <a:lstStyle/>
        <a:p>
          <a:r>
            <a:rPr lang="en-IN" dirty="0" err="1"/>
            <a:t>NETEnterprise</a:t>
          </a:r>
          <a:r>
            <a:rPr lang="en-IN" dirty="0"/>
            <a:t>-grade, Windows integration, performance.</a:t>
          </a:r>
          <a:endParaRPr lang="en-US" dirty="0"/>
        </a:p>
      </dgm:t>
    </dgm:pt>
    <dgm:pt modelId="{BEB01BC6-27E4-4510-909E-EC47B2D2F77F}" type="parTrans" cxnId="{3855F0B0-1099-4D26-B63A-1D7A427C71C4}">
      <dgm:prSet/>
      <dgm:spPr/>
      <dgm:t>
        <a:bodyPr/>
        <a:lstStyle/>
        <a:p>
          <a:endParaRPr lang="en-US"/>
        </a:p>
      </dgm:t>
    </dgm:pt>
    <dgm:pt modelId="{0F1CDDD5-433E-405F-9CB4-9318CC8C14ED}" type="sibTrans" cxnId="{3855F0B0-1099-4D26-B63A-1D7A427C71C4}">
      <dgm:prSet/>
      <dgm:spPr/>
      <dgm:t>
        <a:bodyPr/>
        <a:lstStyle/>
        <a:p>
          <a:endParaRPr lang="en-US"/>
        </a:p>
      </dgm:t>
    </dgm:pt>
    <dgm:pt modelId="{E876FE0E-F97D-441C-B1BD-66F2898D6EDD}">
      <dgm:prSet/>
      <dgm:spPr/>
      <dgm:t>
        <a:bodyPr/>
        <a:lstStyle/>
        <a:p>
          <a:r>
            <a:rPr lang="en-IN" dirty="0"/>
            <a:t>API Integration: For specific application control.</a:t>
          </a:r>
          <a:endParaRPr lang="en-US" dirty="0"/>
        </a:p>
      </dgm:t>
    </dgm:pt>
    <dgm:pt modelId="{CD2FFC45-182D-442C-9033-AFBEDA5F69F2}" type="parTrans" cxnId="{5D1A228C-F26E-4B28-88F0-389F4D47A464}">
      <dgm:prSet/>
      <dgm:spPr/>
      <dgm:t>
        <a:bodyPr/>
        <a:lstStyle/>
        <a:p>
          <a:endParaRPr lang="en-US"/>
        </a:p>
      </dgm:t>
    </dgm:pt>
    <dgm:pt modelId="{A251C7DF-3E24-4710-AD69-2B2A6CA79EDB}" type="sibTrans" cxnId="{5D1A228C-F26E-4B28-88F0-389F4D47A464}">
      <dgm:prSet/>
      <dgm:spPr/>
      <dgm:t>
        <a:bodyPr/>
        <a:lstStyle/>
        <a:p>
          <a:endParaRPr lang="en-US"/>
        </a:p>
      </dgm:t>
    </dgm:pt>
    <dgm:pt modelId="{2595F729-683C-4620-8CF4-EF4FD9A5DBC5}">
      <dgm:prSet/>
      <dgm:spPr/>
      <dgm:t>
        <a:bodyPr/>
        <a:lstStyle/>
        <a:p>
          <a:r>
            <a:rPr lang="en-IN" dirty="0"/>
            <a:t>Computer Vision (Optional/Advanced):For complex UI analysis.</a:t>
          </a:r>
          <a:endParaRPr lang="en-US" dirty="0"/>
        </a:p>
      </dgm:t>
    </dgm:pt>
    <dgm:pt modelId="{9DED5847-512C-4AB0-AAB0-32013110880D}" type="parTrans" cxnId="{41158FB4-0BC4-4022-8CF9-E4526AF804F9}">
      <dgm:prSet/>
      <dgm:spPr/>
      <dgm:t>
        <a:bodyPr/>
        <a:lstStyle/>
        <a:p>
          <a:endParaRPr lang="en-US"/>
        </a:p>
      </dgm:t>
    </dgm:pt>
    <dgm:pt modelId="{BFB0D441-A6DC-4DB0-ABD3-BDBD419E99E4}" type="sibTrans" cxnId="{41158FB4-0BC4-4022-8CF9-E4526AF804F9}">
      <dgm:prSet/>
      <dgm:spPr/>
      <dgm:t>
        <a:bodyPr/>
        <a:lstStyle/>
        <a:p>
          <a:endParaRPr lang="en-US"/>
        </a:p>
      </dgm:t>
    </dgm:pt>
    <dgm:pt modelId="{DDEBFC56-3385-4A70-B642-ED3709B7AB87}">
      <dgm:prSet/>
      <dgm:spPr/>
      <dgm:t>
        <a:bodyPr/>
        <a:lstStyle/>
        <a:p>
          <a:r>
            <a:rPr lang="en-IN" dirty="0"/>
            <a:t>Machine Learning Models: For NLU and potentially adaptive UI understanding.</a:t>
          </a:r>
          <a:endParaRPr lang="en-US" dirty="0"/>
        </a:p>
      </dgm:t>
    </dgm:pt>
    <dgm:pt modelId="{6700EFE1-B313-4A59-9D2F-FBED60559E43}" type="parTrans" cxnId="{48E6132D-E1E7-43DC-A0CB-3EFE12B736B9}">
      <dgm:prSet/>
      <dgm:spPr/>
      <dgm:t>
        <a:bodyPr/>
        <a:lstStyle/>
        <a:p>
          <a:endParaRPr lang="en-US"/>
        </a:p>
      </dgm:t>
    </dgm:pt>
    <dgm:pt modelId="{00E8F688-DCD4-44E6-84F9-9960DCE13BBA}" type="sibTrans" cxnId="{48E6132D-E1E7-43DC-A0CB-3EFE12B736B9}">
      <dgm:prSet/>
      <dgm:spPr/>
      <dgm:t>
        <a:bodyPr/>
        <a:lstStyle/>
        <a:p>
          <a:endParaRPr lang="en-US"/>
        </a:p>
      </dgm:t>
    </dgm:pt>
    <dgm:pt modelId="{CCC294EF-6F02-40C5-B624-A94A9416CC2D}" type="pres">
      <dgm:prSet presAssocID="{D5D89AC3-57EF-447B-9CBC-901DFE6E83D4}" presName="diagram" presStyleCnt="0">
        <dgm:presLayoutVars>
          <dgm:dir/>
          <dgm:resizeHandles val="exact"/>
        </dgm:presLayoutVars>
      </dgm:prSet>
      <dgm:spPr/>
    </dgm:pt>
    <dgm:pt modelId="{B9B33A59-5DBE-4070-9A4A-68063497D333}" type="pres">
      <dgm:prSet presAssocID="{350773DD-10D0-4EEA-B281-3200333EC3DD}" presName="node" presStyleLbl="node1" presStyleIdx="0" presStyleCnt="8">
        <dgm:presLayoutVars>
          <dgm:bulletEnabled val="1"/>
        </dgm:presLayoutVars>
      </dgm:prSet>
      <dgm:spPr/>
    </dgm:pt>
    <dgm:pt modelId="{A84A7511-01EE-4124-8A43-B5EDAA98AA80}" type="pres">
      <dgm:prSet presAssocID="{9A931126-2741-47BC-8A24-4B2B639C1F1A}" presName="sibTrans" presStyleCnt="0"/>
      <dgm:spPr/>
    </dgm:pt>
    <dgm:pt modelId="{233A0883-5CEB-4A60-B1FE-57D7CC0F4CBE}" type="pres">
      <dgm:prSet presAssocID="{3F81C79D-BD09-44DB-A69A-760E1F755584}" presName="node" presStyleLbl="node1" presStyleIdx="1" presStyleCnt="8">
        <dgm:presLayoutVars>
          <dgm:bulletEnabled val="1"/>
        </dgm:presLayoutVars>
      </dgm:prSet>
      <dgm:spPr/>
    </dgm:pt>
    <dgm:pt modelId="{D7327174-F89A-43B3-8272-8BB27B6E22EA}" type="pres">
      <dgm:prSet presAssocID="{5AF99218-D7AA-4C65-B05E-6C436CB6B900}" presName="sibTrans" presStyleCnt="0"/>
      <dgm:spPr/>
    </dgm:pt>
    <dgm:pt modelId="{4D81209D-97E4-4BC9-AC4F-60D38EDE469C}" type="pres">
      <dgm:prSet presAssocID="{9A14191D-B046-455F-A4ED-62AE57D19E76}" presName="node" presStyleLbl="node1" presStyleIdx="2" presStyleCnt="8">
        <dgm:presLayoutVars>
          <dgm:bulletEnabled val="1"/>
        </dgm:presLayoutVars>
      </dgm:prSet>
      <dgm:spPr/>
    </dgm:pt>
    <dgm:pt modelId="{62DD8F03-E922-4531-99CD-99346DFAFCCF}" type="pres">
      <dgm:prSet presAssocID="{2C2AEA9D-2289-4F7A-8D76-3EEECBB076A9}" presName="sibTrans" presStyleCnt="0"/>
      <dgm:spPr/>
    </dgm:pt>
    <dgm:pt modelId="{EECE4307-41B3-4E98-9704-D53B8DBA55C1}" type="pres">
      <dgm:prSet presAssocID="{6F2F43F6-2BF8-46D7-8E69-EDD44640F1DE}" presName="node" presStyleLbl="node1" presStyleIdx="3" presStyleCnt="8">
        <dgm:presLayoutVars>
          <dgm:bulletEnabled val="1"/>
        </dgm:presLayoutVars>
      </dgm:prSet>
      <dgm:spPr/>
    </dgm:pt>
    <dgm:pt modelId="{3DDC3D7C-0EFE-4BB8-A9A8-66DD7203645B}" type="pres">
      <dgm:prSet presAssocID="{40DA2E69-79DC-4C63-9A2A-076F10911299}" presName="sibTrans" presStyleCnt="0"/>
      <dgm:spPr/>
    </dgm:pt>
    <dgm:pt modelId="{2C9B777E-912F-467C-96DC-EB28F4051F49}" type="pres">
      <dgm:prSet presAssocID="{6DC932D8-1BCB-431B-B8FF-F1A07098C94A}" presName="node" presStyleLbl="node1" presStyleIdx="4" presStyleCnt="8">
        <dgm:presLayoutVars>
          <dgm:bulletEnabled val="1"/>
        </dgm:presLayoutVars>
      </dgm:prSet>
      <dgm:spPr/>
    </dgm:pt>
    <dgm:pt modelId="{0AA46146-0818-4140-BA05-B3EC07A47A5B}" type="pres">
      <dgm:prSet presAssocID="{0F1CDDD5-433E-405F-9CB4-9318CC8C14ED}" presName="sibTrans" presStyleCnt="0"/>
      <dgm:spPr/>
    </dgm:pt>
    <dgm:pt modelId="{53BFF9C4-A3E0-46FC-9FA8-8E28F0953655}" type="pres">
      <dgm:prSet presAssocID="{E876FE0E-F97D-441C-B1BD-66F2898D6EDD}" presName="node" presStyleLbl="node1" presStyleIdx="5" presStyleCnt="8">
        <dgm:presLayoutVars>
          <dgm:bulletEnabled val="1"/>
        </dgm:presLayoutVars>
      </dgm:prSet>
      <dgm:spPr/>
    </dgm:pt>
    <dgm:pt modelId="{C9EAE438-1D7D-40CA-8CF5-48827ECBD47F}" type="pres">
      <dgm:prSet presAssocID="{A251C7DF-3E24-4710-AD69-2B2A6CA79EDB}" presName="sibTrans" presStyleCnt="0"/>
      <dgm:spPr/>
    </dgm:pt>
    <dgm:pt modelId="{0283E011-F145-4E57-9264-E6F8FD323DAD}" type="pres">
      <dgm:prSet presAssocID="{2595F729-683C-4620-8CF4-EF4FD9A5DBC5}" presName="node" presStyleLbl="node1" presStyleIdx="6" presStyleCnt="8">
        <dgm:presLayoutVars>
          <dgm:bulletEnabled val="1"/>
        </dgm:presLayoutVars>
      </dgm:prSet>
      <dgm:spPr/>
    </dgm:pt>
    <dgm:pt modelId="{2B129492-35E2-48D8-B85B-2C8A668E240B}" type="pres">
      <dgm:prSet presAssocID="{BFB0D441-A6DC-4DB0-ABD3-BDBD419E99E4}" presName="sibTrans" presStyleCnt="0"/>
      <dgm:spPr/>
    </dgm:pt>
    <dgm:pt modelId="{97C9D607-B5F0-43FE-BBF6-1B23B466B4AC}" type="pres">
      <dgm:prSet presAssocID="{DDEBFC56-3385-4A70-B642-ED3709B7AB87}" presName="node" presStyleLbl="node1" presStyleIdx="7" presStyleCnt="8">
        <dgm:presLayoutVars>
          <dgm:bulletEnabled val="1"/>
        </dgm:presLayoutVars>
      </dgm:prSet>
      <dgm:spPr/>
    </dgm:pt>
  </dgm:ptLst>
  <dgm:cxnLst>
    <dgm:cxn modelId="{9D885F12-4722-4691-B62C-32FB6453611E}" srcId="{D5D89AC3-57EF-447B-9CBC-901DFE6E83D4}" destId="{350773DD-10D0-4EEA-B281-3200333EC3DD}" srcOrd="0" destOrd="0" parTransId="{66CB4582-8028-4E44-9BB1-16BADA2CC0E9}" sibTransId="{9A931126-2741-47BC-8A24-4B2B639C1F1A}"/>
    <dgm:cxn modelId="{A21AA912-47AC-4606-BE73-52BE2B2E23E2}" type="presOf" srcId="{3F81C79D-BD09-44DB-A69A-760E1F755584}" destId="{233A0883-5CEB-4A60-B1FE-57D7CC0F4CBE}" srcOrd="0" destOrd="0" presId="urn:microsoft.com/office/officeart/2005/8/layout/default"/>
    <dgm:cxn modelId="{B5B2B321-0E88-42CB-9E62-B06B5622E889}" type="presOf" srcId="{350773DD-10D0-4EEA-B281-3200333EC3DD}" destId="{B9B33A59-5DBE-4070-9A4A-68063497D333}" srcOrd="0" destOrd="0" presId="urn:microsoft.com/office/officeart/2005/8/layout/default"/>
    <dgm:cxn modelId="{48E6132D-E1E7-43DC-A0CB-3EFE12B736B9}" srcId="{D5D89AC3-57EF-447B-9CBC-901DFE6E83D4}" destId="{DDEBFC56-3385-4A70-B642-ED3709B7AB87}" srcOrd="7" destOrd="0" parTransId="{6700EFE1-B313-4A59-9D2F-FBED60559E43}" sibTransId="{00E8F688-DCD4-44E6-84F9-9960DCE13BBA}"/>
    <dgm:cxn modelId="{C8BB9130-79C1-40D7-B8F8-F94B11723BA5}" type="presOf" srcId="{DDEBFC56-3385-4A70-B642-ED3709B7AB87}" destId="{97C9D607-B5F0-43FE-BBF6-1B23B466B4AC}" srcOrd="0" destOrd="0" presId="urn:microsoft.com/office/officeart/2005/8/layout/default"/>
    <dgm:cxn modelId="{06837E3A-71BE-41B6-B9AF-5C8415BDCEF4}" type="presOf" srcId="{D5D89AC3-57EF-447B-9CBC-901DFE6E83D4}" destId="{CCC294EF-6F02-40C5-B624-A94A9416CC2D}" srcOrd="0" destOrd="0" presId="urn:microsoft.com/office/officeart/2005/8/layout/default"/>
    <dgm:cxn modelId="{1562193E-7EB4-47C6-9E65-D5BADA192B49}" srcId="{D5D89AC3-57EF-447B-9CBC-901DFE6E83D4}" destId="{9A14191D-B046-455F-A4ED-62AE57D19E76}" srcOrd="2" destOrd="0" parTransId="{BF45F1EA-F7E1-4DEC-913A-200D288C7F21}" sibTransId="{2C2AEA9D-2289-4F7A-8D76-3EEECBB076A9}"/>
    <dgm:cxn modelId="{DD2F1441-A8A6-42CB-938E-2722BC03461F}" type="presOf" srcId="{2595F729-683C-4620-8CF4-EF4FD9A5DBC5}" destId="{0283E011-F145-4E57-9264-E6F8FD323DAD}" srcOrd="0" destOrd="0" presId="urn:microsoft.com/office/officeart/2005/8/layout/default"/>
    <dgm:cxn modelId="{9F8CAA75-81FE-4D21-8E8E-3914AE422732}" type="presOf" srcId="{9A14191D-B046-455F-A4ED-62AE57D19E76}" destId="{4D81209D-97E4-4BC9-AC4F-60D38EDE469C}" srcOrd="0" destOrd="0" presId="urn:microsoft.com/office/officeart/2005/8/layout/default"/>
    <dgm:cxn modelId="{5D1A228C-F26E-4B28-88F0-389F4D47A464}" srcId="{D5D89AC3-57EF-447B-9CBC-901DFE6E83D4}" destId="{E876FE0E-F97D-441C-B1BD-66F2898D6EDD}" srcOrd="5" destOrd="0" parTransId="{CD2FFC45-182D-442C-9033-AFBEDA5F69F2}" sibTransId="{A251C7DF-3E24-4710-AD69-2B2A6CA79EDB}"/>
    <dgm:cxn modelId="{B51D9590-06EC-43E8-8F94-FB19851A6EAF}" srcId="{D5D89AC3-57EF-447B-9CBC-901DFE6E83D4}" destId="{6F2F43F6-2BF8-46D7-8E69-EDD44640F1DE}" srcOrd="3" destOrd="0" parTransId="{900B18C0-416B-4968-ABF0-8D6F1AF88B02}" sibTransId="{40DA2E69-79DC-4C63-9A2A-076F10911299}"/>
    <dgm:cxn modelId="{4E329E9B-909E-4F46-9650-9E5921FFB098}" type="presOf" srcId="{6F2F43F6-2BF8-46D7-8E69-EDD44640F1DE}" destId="{EECE4307-41B3-4E98-9704-D53B8DBA55C1}" srcOrd="0" destOrd="0" presId="urn:microsoft.com/office/officeart/2005/8/layout/default"/>
    <dgm:cxn modelId="{3855F0B0-1099-4D26-B63A-1D7A427C71C4}" srcId="{D5D89AC3-57EF-447B-9CBC-901DFE6E83D4}" destId="{6DC932D8-1BCB-431B-B8FF-F1A07098C94A}" srcOrd="4" destOrd="0" parTransId="{BEB01BC6-27E4-4510-909E-EC47B2D2F77F}" sibTransId="{0F1CDDD5-433E-405F-9CB4-9318CC8C14ED}"/>
    <dgm:cxn modelId="{41158FB4-0BC4-4022-8CF9-E4526AF804F9}" srcId="{D5D89AC3-57EF-447B-9CBC-901DFE6E83D4}" destId="{2595F729-683C-4620-8CF4-EF4FD9A5DBC5}" srcOrd="6" destOrd="0" parTransId="{9DED5847-512C-4AB0-AAB0-32013110880D}" sibTransId="{BFB0D441-A6DC-4DB0-ABD3-BDBD419E99E4}"/>
    <dgm:cxn modelId="{EA4222DD-628E-4E87-8403-544A8B37162A}" srcId="{D5D89AC3-57EF-447B-9CBC-901DFE6E83D4}" destId="{3F81C79D-BD09-44DB-A69A-760E1F755584}" srcOrd="1" destOrd="0" parTransId="{BAF46F11-6729-4123-B216-79EC576699CF}" sibTransId="{5AF99218-D7AA-4C65-B05E-6C436CB6B900}"/>
    <dgm:cxn modelId="{5A01BAE2-B667-42BC-A1EA-397FC791AA24}" type="presOf" srcId="{6DC932D8-1BCB-431B-B8FF-F1A07098C94A}" destId="{2C9B777E-912F-467C-96DC-EB28F4051F49}" srcOrd="0" destOrd="0" presId="urn:microsoft.com/office/officeart/2005/8/layout/default"/>
    <dgm:cxn modelId="{455D31F8-B445-45F4-B9EE-FF290199632A}" type="presOf" srcId="{E876FE0E-F97D-441C-B1BD-66F2898D6EDD}" destId="{53BFF9C4-A3E0-46FC-9FA8-8E28F0953655}" srcOrd="0" destOrd="0" presId="urn:microsoft.com/office/officeart/2005/8/layout/default"/>
    <dgm:cxn modelId="{05F79A11-527C-4ADD-862E-861C1ACBB55A}" type="presParOf" srcId="{CCC294EF-6F02-40C5-B624-A94A9416CC2D}" destId="{B9B33A59-5DBE-4070-9A4A-68063497D333}" srcOrd="0" destOrd="0" presId="urn:microsoft.com/office/officeart/2005/8/layout/default"/>
    <dgm:cxn modelId="{6DF4373D-A7DF-45C9-A8B7-D707C156AA91}" type="presParOf" srcId="{CCC294EF-6F02-40C5-B624-A94A9416CC2D}" destId="{A84A7511-01EE-4124-8A43-B5EDAA98AA80}" srcOrd="1" destOrd="0" presId="urn:microsoft.com/office/officeart/2005/8/layout/default"/>
    <dgm:cxn modelId="{0C34C807-97C8-443B-8AB7-F22F8F09B48F}" type="presParOf" srcId="{CCC294EF-6F02-40C5-B624-A94A9416CC2D}" destId="{233A0883-5CEB-4A60-B1FE-57D7CC0F4CBE}" srcOrd="2" destOrd="0" presId="urn:microsoft.com/office/officeart/2005/8/layout/default"/>
    <dgm:cxn modelId="{C78ADC15-D818-40D5-AD41-7662F632079D}" type="presParOf" srcId="{CCC294EF-6F02-40C5-B624-A94A9416CC2D}" destId="{D7327174-F89A-43B3-8272-8BB27B6E22EA}" srcOrd="3" destOrd="0" presId="urn:microsoft.com/office/officeart/2005/8/layout/default"/>
    <dgm:cxn modelId="{8B60A63B-8E9F-4911-9607-0A146067417F}" type="presParOf" srcId="{CCC294EF-6F02-40C5-B624-A94A9416CC2D}" destId="{4D81209D-97E4-4BC9-AC4F-60D38EDE469C}" srcOrd="4" destOrd="0" presId="urn:microsoft.com/office/officeart/2005/8/layout/default"/>
    <dgm:cxn modelId="{58E8E60A-4E8F-47D4-BE1E-0F8E9CCFEE85}" type="presParOf" srcId="{CCC294EF-6F02-40C5-B624-A94A9416CC2D}" destId="{62DD8F03-E922-4531-99CD-99346DFAFCCF}" srcOrd="5" destOrd="0" presId="urn:microsoft.com/office/officeart/2005/8/layout/default"/>
    <dgm:cxn modelId="{F5897C2B-7EAE-48BF-AC0F-D20ACC49A2D3}" type="presParOf" srcId="{CCC294EF-6F02-40C5-B624-A94A9416CC2D}" destId="{EECE4307-41B3-4E98-9704-D53B8DBA55C1}" srcOrd="6" destOrd="0" presId="urn:microsoft.com/office/officeart/2005/8/layout/default"/>
    <dgm:cxn modelId="{9C3A8F22-AD7E-4514-A4C5-A80A15C22C43}" type="presParOf" srcId="{CCC294EF-6F02-40C5-B624-A94A9416CC2D}" destId="{3DDC3D7C-0EFE-4BB8-A9A8-66DD7203645B}" srcOrd="7" destOrd="0" presId="urn:microsoft.com/office/officeart/2005/8/layout/default"/>
    <dgm:cxn modelId="{A787A5BE-5F39-441F-B604-D590775A784A}" type="presParOf" srcId="{CCC294EF-6F02-40C5-B624-A94A9416CC2D}" destId="{2C9B777E-912F-467C-96DC-EB28F4051F49}" srcOrd="8" destOrd="0" presId="urn:microsoft.com/office/officeart/2005/8/layout/default"/>
    <dgm:cxn modelId="{E1C3DB7E-DE42-4ABC-A5BC-5C2C39347320}" type="presParOf" srcId="{CCC294EF-6F02-40C5-B624-A94A9416CC2D}" destId="{0AA46146-0818-4140-BA05-B3EC07A47A5B}" srcOrd="9" destOrd="0" presId="urn:microsoft.com/office/officeart/2005/8/layout/default"/>
    <dgm:cxn modelId="{67A04105-4978-40B7-83E6-236978FAB46D}" type="presParOf" srcId="{CCC294EF-6F02-40C5-B624-A94A9416CC2D}" destId="{53BFF9C4-A3E0-46FC-9FA8-8E28F0953655}" srcOrd="10" destOrd="0" presId="urn:microsoft.com/office/officeart/2005/8/layout/default"/>
    <dgm:cxn modelId="{D96514D4-2456-41A2-A94F-2E87ACD07AC3}" type="presParOf" srcId="{CCC294EF-6F02-40C5-B624-A94A9416CC2D}" destId="{C9EAE438-1D7D-40CA-8CF5-48827ECBD47F}" srcOrd="11" destOrd="0" presId="urn:microsoft.com/office/officeart/2005/8/layout/default"/>
    <dgm:cxn modelId="{D4570FD7-C007-42B0-BC1A-6509B1FD0B12}" type="presParOf" srcId="{CCC294EF-6F02-40C5-B624-A94A9416CC2D}" destId="{0283E011-F145-4E57-9264-E6F8FD323DAD}" srcOrd="12" destOrd="0" presId="urn:microsoft.com/office/officeart/2005/8/layout/default"/>
    <dgm:cxn modelId="{1CC477EB-8827-4B24-82B2-DFAC7FBA30ED}" type="presParOf" srcId="{CCC294EF-6F02-40C5-B624-A94A9416CC2D}" destId="{2B129492-35E2-48D8-B85B-2C8A668E240B}" srcOrd="13" destOrd="0" presId="urn:microsoft.com/office/officeart/2005/8/layout/default"/>
    <dgm:cxn modelId="{9BCED0B2-8E7B-448C-AA7B-62F39A189BFF}" type="presParOf" srcId="{CCC294EF-6F02-40C5-B624-A94A9416CC2D}" destId="{97C9D607-B5F0-43FE-BBF6-1B23B466B4AC}"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459CC-E13B-4274-9F11-9EF3C25D3BBA}">
      <dsp:nvSpPr>
        <dsp:cNvPr id="0" name=""/>
        <dsp:cNvSpPr/>
      </dsp:nvSpPr>
      <dsp:spPr>
        <a:xfrm>
          <a:off x="3201" y="445489"/>
          <a:ext cx="2539866" cy="152391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Key Points </a:t>
          </a:r>
        </a:p>
      </dsp:txBody>
      <dsp:txXfrm>
        <a:off x="3201" y="445489"/>
        <a:ext cx="2539866" cy="1523919"/>
      </dsp:txXfrm>
    </dsp:sp>
    <dsp:sp modelId="{B24852BE-54B4-4EDD-B6D1-A177A5F24FA0}">
      <dsp:nvSpPr>
        <dsp:cNvPr id="0" name=""/>
        <dsp:cNvSpPr/>
      </dsp:nvSpPr>
      <dsp:spPr>
        <a:xfrm>
          <a:off x="2797054" y="445489"/>
          <a:ext cx="2539866" cy="15239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1.  Addressing a Core Challenge: Bridging the gap between human intent and computer execution.</a:t>
          </a:r>
        </a:p>
      </dsp:txBody>
      <dsp:txXfrm>
        <a:off x="2797054" y="445489"/>
        <a:ext cx="2539866" cy="1523919"/>
      </dsp:txXfrm>
    </dsp:sp>
    <dsp:sp modelId="{F2724979-1272-4F62-9CAA-012925FFBCB7}">
      <dsp:nvSpPr>
        <dsp:cNvPr id="0" name=""/>
        <dsp:cNvSpPr/>
      </dsp:nvSpPr>
      <dsp:spPr>
        <a:xfrm>
          <a:off x="5590907" y="445489"/>
          <a:ext cx="2539866" cy="1523919"/>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2.  Natural Interaction: Moving beyond mouse and keyboard.</a:t>
          </a:r>
        </a:p>
      </dsp:txBody>
      <dsp:txXfrm>
        <a:off x="5590907" y="445489"/>
        <a:ext cx="2539866" cy="1523919"/>
      </dsp:txXfrm>
    </dsp:sp>
    <dsp:sp modelId="{052E2CCC-7F9F-4119-AC4B-B08DEEB7525E}">
      <dsp:nvSpPr>
        <dsp:cNvPr id="0" name=""/>
        <dsp:cNvSpPr/>
      </dsp:nvSpPr>
      <dsp:spPr>
        <a:xfrm>
          <a:off x="8384760" y="445489"/>
          <a:ext cx="2539866" cy="1523919"/>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3.  Efficiency Gains: Streamlining repetitive tasks.</a:t>
          </a:r>
        </a:p>
      </dsp:txBody>
      <dsp:txXfrm>
        <a:off x="8384760" y="445489"/>
        <a:ext cx="2539866" cy="1523919"/>
      </dsp:txXfrm>
    </dsp:sp>
    <dsp:sp modelId="{0CD136CB-75EE-40A5-A358-137B49DCE2DC}">
      <dsp:nvSpPr>
        <dsp:cNvPr id="0" name=""/>
        <dsp:cNvSpPr/>
      </dsp:nvSpPr>
      <dsp:spPr>
        <a:xfrm>
          <a:off x="1400128" y="2223395"/>
          <a:ext cx="2539866" cy="1523919"/>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4.  Accessibility: Empowering users with different needs.</a:t>
          </a:r>
        </a:p>
      </dsp:txBody>
      <dsp:txXfrm>
        <a:off x="1400128" y="2223395"/>
        <a:ext cx="2539866" cy="1523919"/>
      </dsp:txXfrm>
    </dsp:sp>
    <dsp:sp modelId="{E11B3F57-BE1E-4D84-BDE4-8CDE428BBD32}">
      <dsp:nvSpPr>
        <dsp:cNvPr id="0" name=""/>
        <dsp:cNvSpPr/>
      </dsp:nvSpPr>
      <dsp:spPr>
        <a:xfrm>
          <a:off x="4193981" y="2223395"/>
          <a:ext cx="2539866" cy="152391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5.  Innovation: A leap forward in human-computer interaction.</a:t>
          </a:r>
        </a:p>
      </dsp:txBody>
      <dsp:txXfrm>
        <a:off x="4193981" y="2223395"/>
        <a:ext cx="2539866" cy="1523919"/>
      </dsp:txXfrm>
    </dsp:sp>
    <dsp:sp modelId="{0F176FCF-5AFE-4300-9969-9CF65F5DF6F5}">
      <dsp:nvSpPr>
        <dsp:cNvPr id="0" name=""/>
        <dsp:cNvSpPr/>
      </dsp:nvSpPr>
      <dsp:spPr>
        <a:xfrm>
          <a:off x="6987834" y="2223395"/>
          <a:ext cx="2539866" cy="15239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6.  Core Promise: Execute complex tasks with simple voice commands.</a:t>
          </a:r>
        </a:p>
      </dsp:txBody>
      <dsp:txXfrm>
        <a:off x="6987834" y="2223395"/>
        <a:ext cx="2539866" cy="1523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EB47F-4D57-4C24-A8D2-BB4C1E39499E}">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6FBBF-A3D2-4F33-9684-055C8A5D00E9}">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Key Points:</a:t>
          </a:r>
        </a:p>
      </dsp:txBody>
      <dsp:txXfrm>
        <a:off x="333914" y="2276522"/>
        <a:ext cx="1800000" cy="720000"/>
      </dsp:txXfrm>
    </dsp:sp>
    <dsp:sp modelId="{664DB678-7122-492A-A5BD-C7ED1320387A}">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66D24-88BE-45A8-B2AB-1A85D7A8C992}">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7.  Inefficiency of Manual Tasks: Repetitive clicks and typing.</a:t>
          </a:r>
        </a:p>
      </dsp:txBody>
      <dsp:txXfrm>
        <a:off x="2448914" y="2276522"/>
        <a:ext cx="1800000" cy="720000"/>
      </dsp:txXfrm>
    </dsp:sp>
    <dsp:sp modelId="{22D79629-D406-4E0E-B2CF-1A0E7DDD0437}">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2F0574-2E20-49EC-AF38-63B4E71B7422}">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  Cognitive Load: Shifting focus from content to navigation.</a:t>
          </a:r>
        </a:p>
      </dsp:txBody>
      <dsp:txXfrm>
        <a:off x="4563914" y="2276522"/>
        <a:ext cx="1800000" cy="720000"/>
      </dsp:txXfrm>
    </dsp:sp>
    <dsp:sp modelId="{F8776549-211F-4DED-9CEA-8B6117E558D9}">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4F0566-87D3-435D-BD4D-6CDD07F8782F}">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9.  Limited Current Voice Tech: Basic commands, not intelligent UI interaction.</a:t>
          </a:r>
        </a:p>
      </dsp:txBody>
      <dsp:txXfrm>
        <a:off x="6678914" y="2276522"/>
        <a:ext cx="1800000" cy="720000"/>
      </dsp:txXfrm>
    </dsp:sp>
    <dsp:sp modelId="{747B66F6-C1F3-4DF2-8D26-2DC4138142F5}">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C8F610-C666-42F6-8918-FA8BAC031020}">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dirty="0"/>
            <a:t>10. The Gap: Need for a voice solution that sees and interacts with the screen.</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BCAB4-42E2-45FA-B4DB-1CD711D4E73F}">
      <dsp:nvSpPr>
        <dsp:cNvPr id="0" name=""/>
        <dsp:cNvSpPr/>
      </dsp:nvSpPr>
      <dsp:spPr>
        <a:xfrm>
          <a:off x="0" y="87569"/>
          <a:ext cx="6666833" cy="99815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Key Points:</a:t>
          </a:r>
        </a:p>
      </dsp:txBody>
      <dsp:txXfrm>
        <a:off x="48726" y="136295"/>
        <a:ext cx="6569381" cy="900704"/>
      </dsp:txXfrm>
    </dsp:sp>
    <dsp:sp modelId="{E63089B2-588D-4D9F-893E-47376452653C}">
      <dsp:nvSpPr>
        <dsp:cNvPr id="0" name=""/>
        <dsp:cNvSpPr/>
      </dsp:nvSpPr>
      <dsp:spPr>
        <a:xfrm>
          <a:off x="0" y="1157725"/>
          <a:ext cx="6666833" cy="998156"/>
        </a:xfrm>
        <a:prstGeom prst="roundRect">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11. Modular Architecture: Three distinct, yet integrated, agents.</a:t>
          </a:r>
        </a:p>
      </dsp:txBody>
      <dsp:txXfrm>
        <a:off x="48726" y="1206451"/>
        <a:ext cx="6569381" cy="900704"/>
      </dsp:txXfrm>
    </dsp:sp>
    <dsp:sp modelId="{C3C6370F-0B5E-4CD1-A59C-321C21AA2B3D}">
      <dsp:nvSpPr>
        <dsp:cNvPr id="0" name=""/>
        <dsp:cNvSpPr/>
      </dsp:nvSpPr>
      <dsp:spPr>
        <a:xfrm>
          <a:off x="0" y="2227881"/>
          <a:ext cx="6666833" cy="998156"/>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12. Voice-First Input: Natural language processing.</a:t>
          </a:r>
        </a:p>
      </dsp:txBody>
      <dsp:txXfrm>
        <a:off x="48726" y="2276607"/>
        <a:ext cx="6569381" cy="900704"/>
      </dsp:txXfrm>
    </dsp:sp>
    <dsp:sp modelId="{EF8BA350-2CF3-4DCF-B9F5-D389440D3E32}">
      <dsp:nvSpPr>
        <dsp:cNvPr id="0" name=""/>
        <dsp:cNvSpPr/>
      </dsp:nvSpPr>
      <dsp:spPr>
        <a:xfrm>
          <a:off x="0" y="3298038"/>
          <a:ext cx="6666833" cy="998156"/>
        </a:xfrm>
        <a:prstGeom prst="roundRect">
          <a:avLst/>
        </a:prstGeom>
        <a:gradFill rotWithShape="0">
          <a:gsLst>
            <a:gs pos="0">
              <a:schemeClr val="accent2">
                <a:hueOff val="4832710"/>
                <a:satOff val="-13870"/>
                <a:lumOff val="-22207"/>
                <a:alphaOff val="0"/>
                <a:satMod val="103000"/>
                <a:lumMod val="102000"/>
                <a:tint val="94000"/>
              </a:schemeClr>
            </a:gs>
            <a:gs pos="50000">
              <a:schemeClr val="accent2">
                <a:hueOff val="4832710"/>
                <a:satOff val="-13870"/>
                <a:lumOff val="-22207"/>
                <a:alphaOff val="0"/>
                <a:satMod val="110000"/>
                <a:lumMod val="100000"/>
                <a:shade val="100000"/>
              </a:schemeClr>
            </a:gs>
            <a:gs pos="100000">
              <a:schemeClr val="accent2">
                <a:hueOff val="4832710"/>
                <a:satOff val="-13870"/>
                <a:lumOff val="-222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13. Intelligent Routing: Commands sent to the correct component.</a:t>
          </a:r>
        </a:p>
      </dsp:txBody>
      <dsp:txXfrm>
        <a:off x="48726" y="3346764"/>
        <a:ext cx="6569381" cy="900704"/>
      </dsp:txXfrm>
    </dsp:sp>
    <dsp:sp modelId="{C1344C45-C3F0-4C87-8E12-C7639F2B1076}">
      <dsp:nvSpPr>
        <dsp:cNvPr id="0" name=""/>
        <dsp:cNvSpPr/>
      </dsp:nvSpPr>
      <dsp:spPr>
        <a:xfrm>
          <a:off x="0" y="4368194"/>
          <a:ext cx="6666833" cy="998156"/>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14. Seamless Workflow: Agents collaborate for task completion.</a:t>
          </a:r>
        </a:p>
      </dsp:txBody>
      <dsp:txXfrm>
        <a:off x="48726" y="4416920"/>
        <a:ext cx="6569381" cy="900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0F843-42A9-48A2-A4A2-A549F8C50EA0}">
      <dsp:nvSpPr>
        <dsp:cNvPr id="0" name=""/>
        <dsp:cNvSpPr/>
      </dsp:nvSpPr>
      <dsp:spPr>
        <a:xfrm>
          <a:off x="3496905" y="2098"/>
          <a:ext cx="3934018" cy="100930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a:t>Speech-to-Text (STT): Core voice recognition.</a:t>
          </a:r>
          <a:endParaRPr lang="en-US" sz="1900" kern="1200" dirty="0"/>
        </a:p>
      </dsp:txBody>
      <dsp:txXfrm>
        <a:off x="3546175" y="51368"/>
        <a:ext cx="3835478" cy="910763"/>
      </dsp:txXfrm>
    </dsp:sp>
    <dsp:sp modelId="{1323279C-AEB8-4115-958B-B7CD827A3782}">
      <dsp:nvSpPr>
        <dsp:cNvPr id="0" name=""/>
        <dsp:cNvSpPr/>
      </dsp:nvSpPr>
      <dsp:spPr>
        <a:xfrm>
          <a:off x="3496905" y="1061866"/>
          <a:ext cx="3934018" cy="1009303"/>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a:t>Natural Language Understanding (NLU): Interpreting user intent.</a:t>
          </a:r>
          <a:endParaRPr lang="en-US" sz="1900" kern="1200" dirty="0"/>
        </a:p>
      </dsp:txBody>
      <dsp:txXfrm>
        <a:off x="3546175" y="1111136"/>
        <a:ext cx="3835478" cy="910763"/>
      </dsp:txXfrm>
    </dsp:sp>
    <dsp:sp modelId="{EFAE0545-93B9-47D0-B896-E7B4CE9D62B6}">
      <dsp:nvSpPr>
        <dsp:cNvPr id="0" name=""/>
        <dsp:cNvSpPr/>
      </dsp:nvSpPr>
      <dsp:spPr>
        <a:xfrm>
          <a:off x="3496905" y="2121635"/>
          <a:ext cx="3934018" cy="1009303"/>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a:t>Intent Recognition: Differentiating 'open' from 'scan'.</a:t>
          </a:r>
          <a:endParaRPr lang="en-US" sz="1900" kern="1200" dirty="0"/>
        </a:p>
      </dsp:txBody>
      <dsp:txXfrm>
        <a:off x="3546175" y="2170905"/>
        <a:ext cx="3835478" cy="910763"/>
      </dsp:txXfrm>
    </dsp:sp>
    <dsp:sp modelId="{151764DC-4EAE-48F6-9812-297A7390A8D2}">
      <dsp:nvSpPr>
        <dsp:cNvPr id="0" name=""/>
        <dsp:cNvSpPr/>
      </dsp:nvSpPr>
      <dsp:spPr>
        <a:xfrm>
          <a:off x="3496905" y="3181403"/>
          <a:ext cx="3934018" cy="1009303"/>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a:t>Robust ASR (Automatic Speech Recognition): High accuracy in various environments.</a:t>
          </a:r>
          <a:endParaRPr lang="en-US" sz="1900" kern="1200" dirty="0"/>
        </a:p>
      </dsp:txBody>
      <dsp:txXfrm>
        <a:off x="3546175" y="3230673"/>
        <a:ext cx="3835478" cy="910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A39DE-1007-4720-99FB-A7020062E505}">
      <dsp:nvSpPr>
        <dsp:cNvPr id="0" name=""/>
        <dsp:cNvSpPr/>
      </dsp:nvSpPr>
      <dsp:spPr>
        <a:xfrm>
          <a:off x="3323664" y="834988"/>
          <a:ext cx="643158" cy="91440"/>
        </a:xfrm>
        <a:custGeom>
          <a:avLst/>
          <a:gdLst/>
          <a:ahLst/>
          <a:cxnLst/>
          <a:rect l="0" t="0" r="0" b="0"/>
          <a:pathLst>
            <a:path>
              <a:moveTo>
                <a:pt x="0" y="45720"/>
              </a:moveTo>
              <a:lnTo>
                <a:pt x="643158"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877339"/>
        <a:ext cx="33687" cy="6737"/>
      </dsp:txXfrm>
    </dsp:sp>
    <dsp:sp modelId="{AA7B744C-D53C-4C7E-B5AA-6A20E0F0A2CE}">
      <dsp:nvSpPr>
        <dsp:cNvPr id="0" name=""/>
        <dsp:cNvSpPr/>
      </dsp:nvSpPr>
      <dsp:spPr>
        <a:xfrm>
          <a:off x="396080" y="1893"/>
          <a:ext cx="2929383" cy="175763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889000">
            <a:lnSpc>
              <a:spcPct val="90000"/>
            </a:lnSpc>
            <a:spcBef>
              <a:spcPct val="0"/>
            </a:spcBef>
            <a:spcAft>
              <a:spcPct val="35000"/>
            </a:spcAft>
            <a:buNone/>
          </a:pPr>
          <a:r>
            <a:rPr lang="en-IN" sz="2000" kern="1200" dirty="0"/>
            <a:t>UI Introspection: Programmatic understanding of screen elements.</a:t>
          </a:r>
          <a:endParaRPr lang="en-US" sz="2000" kern="1200" dirty="0"/>
        </a:p>
      </dsp:txBody>
      <dsp:txXfrm>
        <a:off x="396080" y="1893"/>
        <a:ext cx="2929383" cy="1757630"/>
      </dsp:txXfrm>
    </dsp:sp>
    <dsp:sp modelId="{2BA053C3-1FF5-4479-9644-28B2B7B4F4E0}">
      <dsp:nvSpPr>
        <dsp:cNvPr id="0" name=""/>
        <dsp:cNvSpPr/>
      </dsp:nvSpPr>
      <dsp:spPr>
        <a:xfrm>
          <a:off x="6926806" y="834988"/>
          <a:ext cx="643158" cy="91440"/>
        </a:xfrm>
        <a:custGeom>
          <a:avLst/>
          <a:gdLst/>
          <a:ahLst/>
          <a:cxnLst/>
          <a:rect l="0" t="0" r="0" b="0"/>
          <a:pathLst>
            <a:path>
              <a:moveTo>
                <a:pt x="0" y="45720"/>
              </a:moveTo>
              <a:lnTo>
                <a:pt x="643158"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231541" y="877339"/>
        <a:ext cx="33687" cy="6737"/>
      </dsp:txXfrm>
    </dsp:sp>
    <dsp:sp modelId="{832D91C4-8E88-429A-956A-B585A4496156}">
      <dsp:nvSpPr>
        <dsp:cNvPr id="0" name=""/>
        <dsp:cNvSpPr/>
      </dsp:nvSpPr>
      <dsp:spPr>
        <a:xfrm>
          <a:off x="3999222" y="1893"/>
          <a:ext cx="2929383" cy="175763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889000">
            <a:lnSpc>
              <a:spcPct val="90000"/>
            </a:lnSpc>
            <a:spcBef>
              <a:spcPct val="0"/>
            </a:spcBef>
            <a:spcAft>
              <a:spcPct val="35000"/>
            </a:spcAft>
            <a:buNone/>
          </a:pPr>
          <a:r>
            <a:rPr lang="en-IN" sz="2000" kern="1200" dirty="0"/>
            <a:t>Accessibility Principles: Adapting methodologies for interaction.</a:t>
          </a:r>
          <a:endParaRPr lang="en-US" sz="2000" kern="1200" dirty="0"/>
        </a:p>
      </dsp:txBody>
      <dsp:txXfrm>
        <a:off x="3999222" y="1893"/>
        <a:ext cx="2929383" cy="1757630"/>
      </dsp:txXfrm>
    </dsp:sp>
    <dsp:sp modelId="{7F2B17A2-EBC1-4A92-A1AC-97DA62181563}">
      <dsp:nvSpPr>
        <dsp:cNvPr id="0" name=""/>
        <dsp:cNvSpPr/>
      </dsp:nvSpPr>
      <dsp:spPr>
        <a:xfrm>
          <a:off x="1860772" y="1757723"/>
          <a:ext cx="7206284" cy="643158"/>
        </a:xfrm>
        <a:custGeom>
          <a:avLst/>
          <a:gdLst/>
          <a:ahLst/>
          <a:cxnLst/>
          <a:rect l="0" t="0" r="0" b="0"/>
          <a:pathLst>
            <a:path>
              <a:moveTo>
                <a:pt x="7206284" y="0"/>
              </a:moveTo>
              <a:lnTo>
                <a:pt x="7206284" y="338679"/>
              </a:lnTo>
              <a:lnTo>
                <a:pt x="0" y="338679"/>
              </a:lnTo>
              <a:lnTo>
                <a:pt x="0" y="643158"/>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2971" y="2075933"/>
        <a:ext cx="361885" cy="6737"/>
      </dsp:txXfrm>
    </dsp:sp>
    <dsp:sp modelId="{9E528E23-C439-4D12-9F70-89D3722AC960}">
      <dsp:nvSpPr>
        <dsp:cNvPr id="0" name=""/>
        <dsp:cNvSpPr/>
      </dsp:nvSpPr>
      <dsp:spPr>
        <a:xfrm>
          <a:off x="7602364" y="1893"/>
          <a:ext cx="2929383" cy="1757630"/>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889000">
            <a:lnSpc>
              <a:spcPct val="90000"/>
            </a:lnSpc>
            <a:spcBef>
              <a:spcPct val="0"/>
            </a:spcBef>
            <a:spcAft>
              <a:spcPct val="35000"/>
            </a:spcAft>
            <a:buNone/>
          </a:pPr>
          <a:r>
            <a:rPr lang="en-IN" sz="2000" kern="1200" dirty="0"/>
            <a:t>Element Identification: Recognizing buttons, links, text boxes, etc.</a:t>
          </a:r>
          <a:endParaRPr lang="en-US" sz="2000" kern="1200" dirty="0"/>
        </a:p>
      </dsp:txBody>
      <dsp:txXfrm>
        <a:off x="7602364" y="1893"/>
        <a:ext cx="2929383" cy="1757630"/>
      </dsp:txXfrm>
    </dsp:sp>
    <dsp:sp modelId="{F66E8A38-4B10-4943-9B5B-5356E4AAB087}">
      <dsp:nvSpPr>
        <dsp:cNvPr id="0" name=""/>
        <dsp:cNvSpPr/>
      </dsp:nvSpPr>
      <dsp:spPr>
        <a:xfrm>
          <a:off x="3323664" y="3266376"/>
          <a:ext cx="643158" cy="91440"/>
        </a:xfrm>
        <a:custGeom>
          <a:avLst/>
          <a:gdLst/>
          <a:ahLst/>
          <a:cxnLst/>
          <a:rect l="0" t="0" r="0" b="0"/>
          <a:pathLst>
            <a:path>
              <a:moveTo>
                <a:pt x="0" y="45720"/>
              </a:moveTo>
              <a:lnTo>
                <a:pt x="643158"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28399" y="3308728"/>
        <a:ext cx="33687" cy="6737"/>
      </dsp:txXfrm>
    </dsp:sp>
    <dsp:sp modelId="{6F5FA384-7D9E-407D-B555-3C87DE9AFFC9}">
      <dsp:nvSpPr>
        <dsp:cNvPr id="0" name=""/>
        <dsp:cNvSpPr/>
      </dsp:nvSpPr>
      <dsp:spPr>
        <a:xfrm>
          <a:off x="396080" y="2433281"/>
          <a:ext cx="2929383" cy="1757630"/>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889000">
            <a:lnSpc>
              <a:spcPct val="90000"/>
            </a:lnSpc>
            <a:spcBef>
              <a:spcPct val="0"/>
            </a:spcBef>
            <a:spcAft>
              <a:spcPct val="35000"/>
            </a:spcAft>
            <a:buNone/>
          </a:pPr>
          <a:r>
            <a:rPr lang="en-IN" sz="2000" kern="1200" dirty="0"/>
            <a:t>Dynamic Interaction: Adapting to various web pages and applications.</a:t>
          </a:r>
          <a:endParaRPr lang="en-US" sz="2000" kern="1200" dirty="0"/>
        </a:p>
      </dsp:txBody>
      <dsp:txXfrm>
        <a:off x="396080" y="2433281"/>
        <a:ext cx="2929383" cy="1757630"/>
      </dsp:txXfrm>
    </dsp:sp>
    <dsp:sp modelId="{FCCA7195-328A-4E32-B3CE-1C328CEF272A}">
      <dsp:nvSpPr>
        <dsp:cNvPr id="0" name=""/>
        <dsp:cNvSpPr/>
      </dsp:nvSpPr>
      <dsp:spPr>
        <a:xfrm>
          <a:off x="3999222" y="2433281"/>
          <a:ext cx="2929383" cy="1757630"/>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542" tIns="150673" rIns="143542" bIns="150673" numCol="1" spcCol="1270" anchor="ctr" anchorCtr="0">
          <a:noAutofit/>
        </a:bodyPr>
        <a:lstStyle/>
        <a:p>
          <a:pPr marL="0" lvl="0" indent="0" algn="ctr" defTabSz="889000">
            <a:lnSpc>
              <a:spcPct val="90000"/>
            </a:lnSpc>
            <a:spcBef>
              <a:spcPct val="0"/>
            </a:spcBef>
            <a:spcAft>
              <a:spcPct val="35000"/>
            </a:spcAft>
            <a:buNone/>
          </a:pPr>
          <a:r>
            <a:rPr lang="en-IN" sz="2000" kern="1200" dirty="0"/>
            <a:t>Contextual Awareness: Understanding the active window/application.</a:t>
          </a:r>
          <a:endParaRPr lang="en-US" sz="2000" kern="1200" dirty="0"/>
        </a:p>
      </dsp:txBody>
      <dsp:txXfrm>
        <a:off x="3999222" y="2433281"/>
        <a:ext cx="2929383" cy="17576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33A59-5DBE-4070-9A4A-68063497D333}">
      <dsp:nvSpPr>
        <dsp:cNvPr id="0" name=""/>
        <dsp:cNvSpPr/>
      </dsp:nvSpPr>
      <dsp:spPr>
        <a:xfrm>
          <a:off x="314950" y="358"/>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Speech-to-Text (STT) Engines: Core voice transcription.</a:t>
          </a:r>
          <a:endParaRPr lang="en-US" sz="1500" kern="1200" dirty="0"/>
        </a:p>
      </dsp:txBody>
      <dsp:txXfrm>
        <a:off x="314950" y="358"/>
        <a:ext cx="2180138" cy="1308083"/>
      </dsp:txXfrm>
    </dsp:sp>
    <dsp:sp modelId="{233A0883-5CEB-4A60-B1FE-57D7CC0F4CBE}">
      <dsp:nvSpPr>
        <dsp:cNvPr id="0" name=""/>
        <dsp:cNvSpPr/>
      </dsp:nvSpPr>
      <dsp:spPr>
        <a:xfrm>
          <a:off x="2713102" y="358"/>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Natural Language Processing (NLP): For intent and entity recognition.</a:t>
          </a:r>
          <a:endParaRPr lang="en-US" sz="1500" kern="1200" dirty="0"/>
        </a:p>
      </dsp:txBody>
      <dsp:txXfrm>
        <a:off x="2713102" y="358"/>
        <a:ext cx="2180138" cy="1308083"/>
      </dsp:txXfrm>
    </dsp:sp>
    <dsp:sp modelId="{4D81209D-97E4-4BC9-AC4F-60D38EDE469C}">
      <dsp:nvSpPr>
        <dsp:cNvPr id="0" name=""/>
        <dsp:cNvSpPr/>
      </dsp:nvSpPr>
      <dsp:spPr>
        <a:xfrm>
          <a:off x="5111255" y="358"/>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UI Automation Frameworks (e.g., </a:t>
          </a:r>
          <a:r>
            <a:rPr lang="en-IN" sz="1500" kern="1200" dirty="0" err="1"/>
            <a:t>PyAutoGUI</a:t>
          </a:r>
          <a:r>
            <a:rPr lang="en-IN" sz="1500" kern="1200" dirty="0"/>
            <a:t>, </a:t>
          </a:r>
          <a:r>
            <a:rPr lang="en-IN" sz="1500" kern="1200" dirty="0" err="1"/>
            <a:t>UIPath</a:t>
          </a:r>
          <a:r>
            <a:rPr lang="en-IN" sz="1500" kern="1200" dirty="0"/>
            <a:t>, Selenium for web) For screen interaction.</a:t>
          </a:r>
          <a:endParaRPr lang="en-US" sz="1500" kern="1200" dirty="0"/>
        </a:p>
      </dsp:txBody>
      <dsp:txXfrm>
        <a:off x="5111255" y="358"/>
        <a:ext cx="2180138" cy="1308083"/>
      </dsp:txXfrm>
    </dsp:sp>
    <dsp:sp modelId="{EECE4307-41B3-4E98-9704-D53B8DBA55C1}">
      <dsp:nvSpPr>
        <dsp:cNvPr id="0" name=""/>
        <dsp:cNvSpPr/>
      </dsp:nvSpPr>
      <dsp:spPr>
        <a:xfrm>
          <a:off x="314950" y="1526455"/>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err="1"/>
            <a:t>Python:Versatility</a:t>
          </a:r>
          <a:r>
            <a:rPr lang="en-IN" sz="1500" kern="1200" dirty="0"/>
            <a:t>, scripting, rapid development.</a:t>
          </a:r>
          <a:endParaRPr lang="en-US" sz="1500" kern="1200" dirty="0"/>
        </a:p>
      </dsp:txBody>
      <dsp:txXfrm>
        <a:off x="314950" y="1526455"/>
        <a:ext cx="2180138" cy="1308083"/>
      </dsp:txXfrm>
    </dsp:sp>
    <dsp:sp modelId="{2C9B777E-912F-467C-96DC-EB28F4051F49}">
      <dsp:nvSpPr>
        <dsp:cNvPr id="0" name=""/>
        <dsp:cNvSpPr/>
      </dsp:nvSpPr>
      <dsp:spPr>
        <a:xfrm>
          <a:off x="2713102" y="1526455"/>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err="1"/>
            <a:t>NETEnterprise</a:t>
          </a:r>
          <a:r>
            <a:rPr lang="en-IN" sz="1500" kern="1200" dirty="0"/>
            <a:t>-grade, Windows integration, performance.</a:t>
          </a:r>
          <a:endParaRPr lang="en-US" sz="1500" kern="1200" dirty="0"/>
        </a:p>
      </dsp:txBody>
      <dsp:txXfrm>
        <a:off x="2713102" y="1526455"/>
        <a:ext cx="2180138" cy="1308083"/>
      </dsp:txXfrm>
    </dsp:sp>
    <dsp:sp modelId="{53BFF9C4-A3E0-46FC-9FA8-8E28F0953655}">
      <dsp:nvSpPr>
        <dsp:cNvPr id="0" name=""/>
        <dsp:cNvSpPr/>
      </dsp:nvSpPr>
      <dsp:spPr>
        <a:xfrm>
          <a:off x="5111255" y="1526455"/>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API Integration: For specific application control.</a:t>
          </a:r>
          <a:endParaRPr lang="en-US" sz="1500" kern="1200" dirty="0"/>
        </a:p>
      </dsp:txBody>
      <dsp:txXfrm>
        <a:off x="5111255" y="1526455"/>
        <a:ext cx="2180138" cy="1308083"/>
      </dsp:txXfrm>
    </dsp:sp>
    <dsp:sp modelId="{0283E011-F145-4E57-9264-E6F8FD323DAD}">
      <dsp:nvSpPr>
        <dsp:cNvPr id="0" name=""/>
        <dsp:cNvSpPr/>
      </dsp:nvSpPr>
      <dsp:spPr>
        <a:xfrm>
          <a:off x="1514026" y="3052552"/>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Computer Vision (Optional/Advanced):For complex UI analysis.</a:t>
          </a:r>
          <a:endParaRPr lang="en-US" sz="1500" kern="1200" dirty="0"/>
        </a:p>
      </dsp:txBody>
      <dsp:txXfrm>
        <a:off x="1514026" y="3052552"/>
        <a:ext cx="2180138" cy="1308083"/>
      </dsp:txXfrm>
    </dsp:sp>
    <dsp:sp modelId="{97C9D607-B5F0-43FE-BBF6-1B23B466B4AC}">
      <dsp:nvSpPr>
        <dsp:cNvPr id="0" name=""/>
        <dsp:cNvSpPr/>
      </dsp:nvSpPr>
      <dsp:spPr>
        <a:xfrm>
          <a:off x="3912178" y="3052552"/>
          <a:ext cx="2180138" cy="130808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Machine Learning Models: For NLU and potentially adaptive UI understanding.</a:t>
          </a:r>
          <a:endParaRPr lang="en-US" sz="1500" kern="1200" dirty="0"/>
        </a:p>
      </dsp:txBody>
      <dsp:txXfrm>
        <a:off x="3912178" y="3052552"/>
        <a:ext cx="2180138" cy="130808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707FE-A8E0-4329-9E2C-1FC15699BD4E}" type="datetimeFigureOut">
              <a:rPr lang="en-IN" smtClean="0"/>
              <a:t>28-07-2025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40C31-A20A-49DB-AEC1-27F2BEBE51A7}" type="slidenum">
              <a:rPr lang="en-IN" smtClean="0"/>
              <a:t>‹#›</a:t>
            </a:fld>
            <a:endParaRPr lang="en-IN"/>
          </a:p>
        </p:txBody>
      </p:sp>
    </p:spTree>
    <p:extLst>
      <p:ext uri="{BB962C8B-B14F-4D97-AF65-F5344CB8AC3E}">
        <p14:creationId xmlns:p14="http://schemas.microsoft.com/office/powerpoint/2010/main" val="1528538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live in an increasingly digital world, but our interactions with computers often remain rooted in traditional methods: typing and clicking. Today, we're here to introduce </a:t>
            </a:r>
            <a:r>
              <a:rPr lang="en-US" b="1" dirty="0" err="1"/>
              <a:t>VoiceFlow</a:t>
            </a:r>
            <a:r>
              <a:rPr lang="en-US" dirty="0"/>
              <a:t>, a groundbreaking solution designed to fundamentally transform how we interact with technology, making it more intuitive, efficient, and accessible than ever before.</a:t>
            </a:r>
            <a:endParaRPr lang="en-IN" dirty="0"/>
          </a:p>
          <a:p>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2</a:t>
            </a:fld>
            <a:endParaRPr lang="en-IN"/>
          </a:p>
        </p:txBody>
      </p:sp>
    </p:spTree>
    <p:extLst>
      <p:ext uri="{BB962C8B-B14F-4D97-AF65-F5344CB8AC3E}">
        <p14:creationId xmlns:p14="http://schemas.microsoft.com/office/powerpoint/2010/main" val="266008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your daily workflow. How many times do you navigate through menus, click on specific buttons, or type in URLs? This repetitive interaction, while familiar, can be time-consuming, prone to errors, and often takes our focus away from the core task at hand. Current voice solutions primarily offer basic commands or dictate text, but they lack the intelligence to truly understand and interact with complex graphical user interfaces. We recognized this limitation and built </a:t>
            </a:r>
            <a:r>
              <a:rPr lang="en-US" dirty="0" err="1"/>
              <a:t>VoiceFlow</a:t>
            </a:r>
            <a:r>
              <a:rPr lang="en-US" dirty="0"/>
              <a:t> to overcome it.</a:t>
            </a:r>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3</a:t>
            </a:fld>
            <a:endParaRPr lang="en-IN"/>
          </a:p>
        </p:txBody>
      </p:sp>
    </p:spTree>
    <p:extLst>
      <p:ext uri="{BB962C8B-B14F-4D97-AF65-F5344CB8AC3E}">
        <p14:creationId xmlns:p14="http://schemas.microsoft.com/office/powerpoint/2010/main" val="240183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core, </a:t>
            </a:r>
            <a:r>
              <a:rPr lang="en-US" dirty="0" err="1"/>
              <a:t>VoiceFlow</a:t>
            </a:r>
            <a:r>
              <a:rPr lang="en-US" dirty="0"/>
              <a:t> is an intelligent three-component system working in perfect harmony. When you speak a command, our Voice Agent captures it. This command is then intelligently routed to either our Scan Agent for on-screen analysis or our Executor Agent for direct action. This modular design allows for incredible flexibility and power.</a:t>
            </a:r>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4</a:t>
            </a:fld>
            <a:endParaRPr lang="en-IN"/>
          </a:p>
        </p:txBody>
      </p:sp>
    </p:spTree>
    <p:extLst>
      <p:ext uri="{BB962C8B-B14F-4D97-AF65-F5344CB8AC3E}">
        <p14:creationId xmlns:p14="http://schemas.microsoft.com/office/powerpoint/2010/main" val="343026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Voice Agent is the ear of our system. It's built on robust speech-to-text (STT) technology, converting your spoken words into actionable text. But it's more than just transcription; it leverages advanced Natural Language Understanding (NLU) to interpret your intent. For example, if you say 'Open GitHub,' it understands you mean to launch the GitHub website. This agent is the crucial first step in translating human language into machine commands.</a:t>
            </a:r>
          </a:p>
          <a:p>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5</a:t>
            </a:fld>
            <a:endParaRPr lang="en-IN"/>
          </a:p>
        </p:txBody>
      </p:sp>
    </p:spTree>
    <p:extLst>
      <p:ext uri="{BB962C8B-B14F-4D97-AF65-F5344CB8AC3E}">
        <p14:creationId xmlns:p14="http://schemas.microsoft.com/office/powerpoint/2010/main" val="366429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Scan Agent is where </a:t>
            </a:r>
            <a:r>
              <a:rPr lang="en-US" dirty="0" err="1"/>
              <a:t>VoiceFlow</a:t>
            </a:r>
            <a:r>
              <a:rPr lang="en-US" dirty="0"/>
              <a:t> truly shines. Unlike basic voice assistants, our Scan Agent acts as the 'eyes' of the system. When you say, 'Scan this page,' it programmatically reads and understands the elements on your screen. Using sophisticated UI introspection techniques, similar to how accessibility tools work, it identifies buttons, links, text fields, and other interactive elements. It then presents these controls in an audible format, allowing you to verbally select and interact with them – for instance, 'Click on 'Sign In',' or 'Type 'My Username' into the username field'.</a:t>
            </a:r>
          </a:p>
          <a:p>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6</a:t>
            </a:fld>
            <a:endParaRPr lang="en-IN"/>
          </a:p>
        </p:txBody>
      </p:sp>
    </p:spTree>
    <p:extLst>
      <p:ext uri="{BB962C8B-B14F-4D97-AF65-F5344CB8AC3E}">
        <p14:creationId xmlns:p14="http://schemas.microsoft.com/office/powerpoint/2010/main" val="320480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Finally, the Executor Agent is the hand that performs the action. Once the Voice Agent understands your command and the Scan Agent identifies the target UI element, the Executor Agent steps in. Leveraging powerful automation libraries in Python and .NET, it programmatically interacts with the user interface. This could be opening a URL, clicking a button, entering text, or even navigating through complex workflows. It’s analogous to a highly intelligent, voice-controlled robotic process automation (RPA) bot that responds instantly to your spoken word.</a:t>
            </a:r>
          </a:p>
          <a:p>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7</a:t>
            </a:fld>
            <a:endParaRPr lang="en-IN"/>
          </a:p>
        </p:txBody>
      </p:sp>
    </p:spTree>
    <p:extLst>
      <p:ext uri="{BB962C8B-B14F-4D97-AF65-F5344CB8AC3E}">
        <p14:creationId xmlns:p14="http://schemas.microsoft.com/office/powerpoint/2010/main" val="355123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robustness of </a:t>
            </a:r>
            <a:r>
              <a:rPr lang="en-US" dirty="0" err="1"/>
              <a:t>VoiceFlow</a:t>
            </a:r>
            <a:r>
              <a:rPr lang="en-US" dirty="0"/>
              <a:t> comes from a carefully selected and integrated technology stack.</a:t>
            </a:r>
          </a:p>
          <a:p>
            <a:endParaRPr lang="en-US" dirty="0"/>
          </a:p>
          <a:p>
            <a:r>
              <a:rPr lang="en-US" dirty="0"/>
              <a:t> For our Voice Agent, we harness advanced Speech-to-Text (STT) engines and custom-trained Natural Language Processing (NLP) models to accurately interpret spoken commands and user intent. This includes libraries for intent classification and entity recognition.</a:t>
            </a:r>
          </a:p>
          <a:p>
            <a:r>
              <a:rPr lang="en-US" dirty="0"/>
              <a:t> The Scan Agent leverages powerful UI Automation frameworks available in both Python and .NET. These frameworks allow us to inspect, identify, and map elements within various applications, whether they are web-based, desktop applications, or even legacy systems.</a:t>
            </a:r>
          </a:p>
          <a:p>
            <a:r>
              <a:rPr lang="en-US" dirty="0"/>
              <a:t> For the Executor Agent, we utilize Python's robust scripting capabilities for cross-platform automation and .NET for deep integration with Windows-specific applications and enterprise systems. This dual-language approach ensures maximum compatibility and performance.</a:t>
            </a:r>
          </a:p>
          <a:p>
            <a:r>
              <a:rPr lang="en-US" dirty="0"/>
              <a:t> We can integrate with various API's for specific application control where direct UI interaction isn't feasible, and even employ Computer Vision (CV) for more complex or unconventional UI layouts where traditional UI inspection falls short.</a:t>
            </a:r>
          </a:p>
          <a:p>
            <a:endParaRPr lang="en-IN" dirty="0"/>
          </a:p>
        </p:txBody>
      </p:sp>
      <p:sp>
        <p:nvSpPr>
          <p:cNvPr id="4" name="Slide Number Placeholder 3"/>
          <p:cNvSpPr>
            <a:spLocks noGrp="1"/>
          </p:cNvSpPr>
          <p:nvPr>
            <p:ph type="sldNum" sz="quarter" idx="5"/>
          </p:nvPr>
        </p:nvSpPr>
        <p:spPr/>
        <p:txBody>
          <a:bodyPr/>
          <a:lstStyle/>
          <a:p>
            <a:fld id="{CCF40C31-A20A-49DB-AEC1-27F2BEBE51A7}" type="slidenum">
              <a:rPr lang="en-IN" smtClean="0"/>
              <a:t>8</a:t>
            </a:fld>
            <a:endParaRPr lang="en-IN"/>
          </a:p>
        </p:txBody>
      </p:sp>
    </p:spTree>
    <p:extLst>
      <p:ext uri="{BB962C8B-B14F-4D97-AF65-F5344CB8AC3E}">
        <p14:creationId xmlns:p14="http://schemas.microsoft.com/office/powerpoint/2010/main" val="270743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12AA-96DD-4571-F9E6-E1CE09CCA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14F28AD-CC00-2A96-2548-1C06A90B2C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79242D-15A5-7105-555D-9E59F7105B8C}"/>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5" name="Footer Placeholder 4">
            <a:extLst>
              <a:ext uri="{FF2B5EF4-FFF2-40B4-BE49-F238E27FC236}">
                <a16:creationId xmlns:a16="http://schemas.microsoft.com/office/drawing/2014/main" id="{C74E6BE8-F0E5-83F6-C71D-45051FAF08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C6AC29-14CD-4A14-3283-46D752693FCF}"/>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248633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7902-DFAC-9C3B-C28B-7B796C7717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E3523A-B8F4-AF77-3842-502C54C8C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68FC79-3338-1231-0013-78EAEC7BF497}"/>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5" name="Footer Placeholder 4">
            <a:extLst>
              <a:ext uri="{FF2B5EF4-FFF2-40B4-BE49-F238E27FC236}">
                <a16:creationId xmlns:a16="http://schemas.microsoft.com/office/drawing/2014/main" id="{10524851-FA47-4E3B-8FDA-E0C8ADE60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0828A-E044-1460-CB22-E7B970B99C5B}"/>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3717821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90F188-5616-96EB-5EF9-989CF98448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785193-BF7E-9683-981D-F0DB0BDFA9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F01D43-75C0-474E-6E6E-4954CC5A5876}"/>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5" name="Footer Placeholder 4">
            <a:extLst>
              <a:ext uri="{FF2B5EF4-FFF2-40B4-BE49-F238E27FC236}">
                <a16:creationId xmlns:a16="http://schemas.microsoft.com/office/drawing/2014/main" id="{96938A4E-7FE8-A1F9-2153-C47C0C9BDA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12E250-9941-5DD4-7673-A7847EF3B645}"/>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200438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06A2-58C0-08F5-D8C5-833D9C3B5B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D86B92-D901-95F2-CE86-0C97BB46B3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3BDCC-33D4-533F-226F-A652EE256B0F}"/>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5" name="Footer Placeholder 4">
            <a:extLst>
              <a:ext uri="{FF2B5EF4-FFF2-40B4-BE49-F238E27FC236}">
                <a16:creationId xmlns:a16="http://schemas.microsoft.com/office/drawing/2014/main" id="{D8FD58DE-F613-CF71-2652-14C28CE27C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E1B335-322D-75BC-1488-DD5A1F3FA856}"/>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3800406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E48F0-16C0-A8DD-DFFA-585D1F88F0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F9EC98-0758-EF91-244C-F1BCCBC775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4E2128-95CE-B363-9833-99FC2008BEAB}"/>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5" name="Footer Placeholder 4">
            <a:extLst>
              <a:ext uri="{FF2B5EF4-FFF2-40B4-BE49-F238E27FC236}">
                <a16:creationId xmlns:a16="http://schemas.microsoft.com/office/drawing/2014/main" id="{30DB126B-798A-6921-C9B2-562DDE3D15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130609-3BDD-69BD-575D-A408FBBA3388}"/>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4274995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1E1E-E3A4-A2DF-782B-6E454FFC86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8E1319-778B-8C9F-FD12-E2267A4ADE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18BE0D-7F47-DBCB-13F6-67A7C2762F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F01CFE8-4026-57F4-6781-3E25D42DF84F}"/>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6" name="Footer Placeholder 5">
            <a:extLst>
              <a:ext uri="{FF2B5EF4-FFF2-40B4-BE49-F238E27FC236}">
                <a16:creationId xmlns:a16="http://schemas.microsoft.com/office/drawing/2014/main" id="{FCD1E681-ED1B-CE5B-A706-C6EB941BB9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AE84DE-C87B-32AC-11D7-FC7CFAE5CE51}"/>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240810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9314-7D2F-7DF5-62EF-AF93DC4BCF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F88A74-E8C4-C035-1F56-F118F12839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78714D-A24C-B99D-7429-AB2298041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F78228-2F4D-13F0-6AB8-3DA727C164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0FBF45-CB6F-5E18-FABA-7296186659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DE4291C-9C0D-0556-9366-F58CD5E3C4D4}"/>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8" name="Footer Placeholder 7">
            <a:extLst>
              <a:ext uri="{FF2B5EF4-FFF2-40B4-BE49-F238E27FC236}">
                <a16:creationId xmlns:a16="http://schemas.microsoft.com/office/drawing/2014/main" id="{808B4F91-3396-8B01-B5E8-AC622FC9E9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DADC11-8F87-2D0A-542A-95088D794CD0}"/>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161203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17C9-EA7F-3994-41B9-7C2EE01F04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5D2B38-223A-6622-408D-64F1AA04D636}"/>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4" name="Footer Placeholder 3">
            <a:extLst>
              <a:ext uri="{FF2B5EF4-FFF2-40B4-BE49-F238E27FC236}">
                <a16:creationId xmlns:a16="http://schemas.microsoft.com/office/drawing/2014/main" id="{8CB07849-5824-9ED6-6145-15E61E6CA8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D58D82-75D6-16C5-14CE-ED2DA2227B24}"/>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3593823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D9F85F-A8C9-CC1B-872C-316E7FCB50FB}"/>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3" name="Footer Placeholder 2">
            <a:extLst>
              <a:ext uri="{FF2B5EF4-FFF2-40B4-BE49-F238E27FC236}">
                <a16:creationId xmlns:a16="http://schemas.microsoft.com/office/drawing/2014/main" id="{8A831B0B-9A51-9329-255D-E7DC7A44BF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93D615-C99E-E0CB-8230-260CF93B705E}"/>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179941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F368-58AE-5183-52CE-DF35CF8C2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BF80C9-7C5B-641E-F500-482187513F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37458FB-8198-2BA9-2707-8D2EFC1B8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22E99D-33FC-9952-067B-CE632E60227D}"/>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6" name="Footer Placeholder 5">
            <a:extLst>
              <a:ext uri="{FF2B5EF4-FFF2-40B4-BE49-F238E27FC236}">
                <a16:creationId xmlns:a16="http://schemas.microsoft.com/office/drawing/2014/main" id="{40A89751-D60A-01EA-95E6-ECA528B7CB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D8EE8F-EAAE-5630-653D-98EB01923D52}"/>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2261156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5495-485C-C5AE-FA67-B41626CB0F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B4BB66-2AF4-CF7D-BBB2-1740FE98B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3B943B-0490-BBA1-41A3-67D3D9ACC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0B508B-7027-42BD-6B82-2F09399076C9}"/>
              </a:ext>
            </a:extLst>
          </p:cNvPr>
          <p:cNvSpPr>
            <a:spLocks noGrp="1"/>
          </p:cNvSpPr>
          <p:nvPr>
            <p:ph type="dt" sz="half" idx="10"/>
          </p:nvPr>
        </p:nvSpPr>
        <p:spPr/>
        <p:txBody>
          <a:bodyPr/>
          <a:lstStyle/>
          <a:p>
            <a:fld id="{A1D40522-D1F0-4A77-9D25-3295F7193A78}" type="datetimeFigureOut">
              <a:rPr lang="en-IN" smtClean="0"/>
              <a:t>28-07-2025</a:t>
            </a:fld>
            <a:endParaRPr lang="en-IN"/>
          </a:p>
        </p:txBody>
      </p:sp>
      <p:sp>
        <p:nvSpPr>
          <p:cNvPr id="6" name="Footer Placeholder 5">
            <a:extLst>
              <a:ext uri="{FF2B5EF4-FFF2-40B4-BE49-F238E27FC236}">
                <a16:creationId xmlns:a16="http://schemas.microsoft.com/office/drawing/2014/main" id="{1A3164A7-30DA-11D9-D74A-3B7AF1DE9D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FE3972-FF3A-3BB5-2C3A-1931863E5DD6}"/>
              </a:ext>
            </a:extLst>
          </p:cNvPr>
          <p:cNvSpPr>
            <a:spLocks noGrp="1"/>
          </p:cNvSpPr>
          <p:nvPr>
            <p:ph type="sldNum" sz="quarter" idx="12"/>
          </p:nvPr>
        </p:nvSpPr>
        <p:spPr/>
        <p:txBody>
          <a:bodyPr/>
          <a:lstStyle/>
          <a:p>
            <a:fld id="{510A6FA4-CEB5-4F8A-AB34-07F11BE89CE3}" type="slidenum">
              <a:rPr lang="en-IN" smtClean="0"/>
              <a:t>‹#›</a:t>
            </a:fld>
            <a:endParaRPr lang="en-IN"/>
          </a:p>
        </p:txBody>
      </p:sp>
    </p:spTree>
    <p:extLst>
      <p:ext uri="{BB962C8B-B14F-4D97-AF65-F5344CB8AC3E}">
        <p14:creationId xmlns:p14="http://schemas.microsoft.com/office/powerpoint/2010/main" val="722237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A465B-FF87-6A37-E8EC-999288836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87B731-FA53-22B3-C10B-909758F022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482455-3AF0-60E2-157E-E7395D37E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D40522-D1F0-4A77-9D25-3295F7193A78}" type="datetimeFigureOut">
              <a:rPr lang="en-IN" smtClean="0"/>
              <a:t>28-07-2025</a:t>
            </a:fld>
            <a:endParaRPr lang="en-IN"/>
          </a:p>
        </p:txBody>
      </p:sp>
      <p:sp>
        <p:nvSpPr>
          <p:cNvPr id="5" name="Footer Placeholder 4">
            <a:extLst>
              <a:ext uri="{FF2B5EF4-FFF2-40B4-BE49-F238E27FC236}">
                <a16:creationId xmlns:a16="http://schemas.microsoft.com/office/drawing/2014/main" id="{0230F315-1DE8-62D8-1A05-6F7EEF8E0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0FAC302-CFBD-0E8F-3537-97FD53737B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0A6FA4-CEB5-4F8A-AB34-07F11BE89CE3}" type="slidenum">
              <a:rPr lang="en-IN" smtClean="0"/>
              <a:t>‹#›</a:t>
            </a:fld>
            <a:endParaRPr lang="en-IN"/>
          </a:p>
        </p:txBody>
      </p:sp>
    </p:spTree>
    <p:extLst>
      <p:ext uri="{BB962C8B-B14F-4D97-AF65-F5344CB8AC3E}">
        <p14:creationId xmlns:p14="http://schemas.microsoft.com/office/powerpoint/2010/main" val="366911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2.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jpeg"/><Relationship Id="rId7" Type="http://schemas.openxmlformats.org/officeDocument/2006/relationships/diagramColors" Target="../diagrams/colors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pink sound wave coming out of a screen&#10;&#10;AI-generated content may be incorrect.">
            <a:extLst>
              <a:ext uri="{FF2B5EF4-FFF2-40B4-BE49-F238E27FC236}">
                <a16:creationId xmlns:a16="http://schemas.microsoft.com/office/drawing/2014/main" id="{472BF07F-9138-7BEB-6AB7-FEC052FD66F2}"/>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22386" b="21364"/>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34044E12-425C-AF1C-128C-C7DEC751896F}"/>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Voice Agent</a:t>
            </a:r>
            <a:endParaRPr lang="en-IN" sz="8000">
              <a:ln w="22225">
                <a:solidFill>
                  <a:srgbClr val="FFFFFF"/>
                </a:solidFill>
              </a:ln>
              <a:noFill/>
            </a:endParaRPr>
          </a:p>
        </p:txBody>
      </p:sp>
      <p:cxnSp>
        <p:nvCxnSpPr>
          <p:cNvPr id="92" name="Straight Connector 9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D0AEB6-AF4F-F1BE-C701-7ED7F89810D5}"/>
              </a:ext>
            </a:extLst>
          </p:cNvPr>
          <p:cNvSpPr>
            <a:spLocks noGrp="1"/>
          </p:cNvSpPr>
          <p:nvPr>
            <p:ph idx="1"/>
          </p:nvPr>
        </p:nvSpPr>
        <p:spPr>
          <a:xfrm>
            <a:off x="7212900" y="0"/>
            <a:ext cx="4979070" cy="6858000"/>
          </a:xfrm>
        </p:spPr>
        <p:txBody>
          <a:bodyPr anchor="ctr">
            <a:normAutofit/>
          </a:bodyPr>
          <a:lstStyle/>
          <a:p>
            <a:r>
              <a:rPr lang="en-US" sz="2000" b="1" dirty="0">
                <a:solidFill>
                  <a:srgbClr val="FFFFFF"/>
                </a:solidFill>
                <a:latin typeface="Bookman Old Style" panose="02050604050505020204" pitchFamily="18" charset="0"/>
                <a:cs typeface="Aharoni" panose="020F0502020204030204" pitchFamily="2" charset="-79"/>
              </a:rPr>
              <a:t>Voice Flow : Intelligent Voice-Controlled Automation Revolutionizing Human-Computer Interaction</a:t>
            </a:r>
          </a:p>
          <a:p>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lvl="3"/>
            <a:endParaRPr lang="en-US" sz="2000" b="1" dirty="0">
              <a:solidFill>
                <a:srgbClr val="FFFFFF"/>
              </a:solidFill>
              <a:latin typeface="Bookman Old Style" panose="02050604050505020204" pitchFamily="18" charset="0"/>
              <a:cs typeface="Aharoni" panose="020F0502020204030204" pitchFamily="2" charset="-79"/>
            </a:endParaRPr>
          </a:p>
          <a:p>
            <a:pPr marL="1371600" lvl="3" indent="0" algn="r">
              <a:buNone/>
            </a:pPr>
            <a:r>
              <a:rPr lang="en-US" sz="2000" b="1" dirty="0">
                <a:solidFill>
                  <a:srgbClr val="FFFFFF"/>
                </a:solidFill>
                <a:latin typeface="Bookman Old Style" panose="02050604050505020204" pitchFamily="18" charset="0"/>
                <a:cs typeface="Aharoni" panose="020F0502020204030204" pitchFamily="2" charset="-79"/>
              </a:rPr>
              <a:t>S. Chanakya</a:t>
            </a:r>
          </a:p>
        </p:txBody>
      </p:sp>
      <p:sp>
        <p:nvSpPr>
          <p:cNvPr id="4" name="AutoShape 2" descr="Image of ">
            <a:extLst>
              <a:ext uri="{FF2B5EF4-FFF2-40B4-BE49-F238E27FC236}">
                <a16:creationId xmlns:a16="http://schemas.microsoft.com/office/drawing/2014/main" id="{8B807E7A-9C60-D009-DB8D-4F1DA5366D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67311165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C595556-C814-4F1F-B0E5-71812F38A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Microphone against a white background">
            <a:extLst>
              <a:ext uri="{FF2B5EF4-FFF2-40B4-BE49-F238E27FC236}">
                <a16:creationId xmlns:a16="http://schemas.microsoft.com/office/drawing/2014/main" id="{30023065-D1F6-9273-12A2-C0EA2506002A}"/>
              </a:ext>
            </a:extLst>
          </p:cNvPr>
          <p:cNvPicPr>
            <a:picLocks noChangeAspect="1"/>
          </p:cNvPicPr>
          <p:nvPr/>
        </p:nvPicPr>
        <p:blipFill>
          <a:blip r:embed="rId2">
            <a:alphaModFix amt="60000"/>
          </a:blip>
          <a:srcRect t="5974" b="9756"/>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BA22722B-B2C4-0318-124C-4D9F48A0C26B}"/>
              </a:ext>
            </a:extLst>
          </p:cNvPr>
          <p:cNvSpPr>
            <a:spLocks noGrp="1"/>
          </p:cNvSpPr>
          <p:nvPr>
            <p:ph type="title"/>
          </p:nvPr>
        </p:nvSpPr>
        <p:spPr>
          <a:xfrm>
            <a:off x="0" y="643045"/>
            <a:ext cx="3726873" cy="5231282"/>
          </a:xfrm>
        </p:spPr>
        <p:txBody>
          <a:bodyPr>
            <a:normAutofit/>
          </a:bodyPr>
          <a:lstStyle/>
          <a:p>
            <a:r>
              <a:rPr lang="en-US" dirty="0">
                <a:solidFill>
                  <a:srgbClr val="FFFFFF"/>
                </a:solidFill>
              </a:rPr>
              <a:t>9: What Makes </a:t>
            </a:r>
            <a:r>
              <a:rPr lang="en-US" dirty="0" err="1">
                <a:solidFill>
                  <a:srgbClr val="FFFFFF"/>
                </a:solidFill>
              </a:rPr>
              <a:t>VoiceFlow</a:t>
            </a:r>
            <a:r>
              <a:rPr lang="en-US" dirty="0">
                <a:solidFill>
                  <a:srgbClr val="FFFFFF"/>
                </a:solidFill>
              </a:rPr>
              <a:t> Unique? - Our Competitive Edge</a:t>
            </a:r>
            <a:br>
              <a:rPr lang="en-US" dirty="0">
                <a:solidFill>
                  <a:srgbClr val="FFFFFF"/>
                </a:solidFill>
              </a:rPr>
            </a:br>
            <a:endParaRPr lang="en-IN" dirty="0">
              <a:solidFill>
                <a:srgbClr val="FFFFFF"/>
              </a:solidFill>
            </a:endParaRPr>
          </a:p>
        </p:txBody>
      </p:sp>
      <p:sp>
        <p:nvSpPr>
          <p:cNvPr id="3" name="Content Placeholder 2">
            <a:extLst>
              <a:ext uri="{FF2B5EF4-FFF2-40B4-BE49-F238E27FC236}">
                <a16:creationId xmlns:a16="http://schemas.microsoft.com/office/drawing/2014/main" id="{BB0BAEC9-B2A1-2423-EF6A-996085BB8E76}"/>
              </a:ext>
            </a:extLst>
          </p:cNvPr>
          <p:cNvSpPr>
            <a:spLocks noGrp="1"/>
          </p:cNvSpPr>
          <p:nvPr>
            <p:ph idx="1"/>
          </p:nvPr>
        </p:nvSpPr>
        <p:spPr>
          <a:xfrm>
            <a:off x="3962401" y="0"/>
            <a:ext cx="8226552" cy="6857989"/>
          </a:xfrm>
        </p:spPr>
        <p:txBody>
          <a:bodyPr anchor="ctr">
            <a:normAutofit/>
          </a:bodyPr>
          <a:lstStyle/>
          <a:p>
            <a:r>
              <a:rPr lang="en-US" sz="1800" dirty="0">
                <a:solidFill>
                  <a:schemeClr val="bg1"/>
                </a:solidFill>
              </a:rPr>
              <a:t>While basic voice assistants exist, </a:t>
            </a:r>
            <a:r>
              <a:rPr lang="en-US" sz="1800" dirty="0" err="1">
                <a:solidFill>
                  <a:schemeClr val="bg1"/>
                </a:solidFill>
              </a:rPr>
              <a:t>VoiceFlow</a:t>
            </a:r>
            <a:r>
              <a:rPr lang="en-US" sz="1800" dirty="0">
                <a:solidFill>
                  <a:schemeClr val="bg1"/>
                </a:solidFill>
              </a:rPr>
              <a:t> stands apart due to several critical differentiators:</a:t>
            </a:r>
          </a:p>
          <a:p>
            <a:endParaRPr lang="en-US" sz="1800" dirty="0">
              <a:solidFill>
                <a:schemeClr val="bg1"/>
              </a:solidFill>
            </a:endParaRPr>
          </a:p>
          <a:p>
            <a:r>
              <a:rPr lang="en-US" sz="1800" dirty="0">
                <a:solidFill>
                  <a:schemeClr val="bg1"/>
                </a:solidFill>
              </a:rPr>
              <a:t> Deep UI Interaction: Unlike dictation tools or simple command interpreters, </a:t>
            </a:r>
            <a:r>
              <a:rPr lang="en-US" sz="1800" dirty="0" err="1">
                <a:solidFill>
                  <a:schemeClr val="bg1"/>
                </a:solidFill>
              </a:rPr>
              <a:t>VoiceFlow</a:t>
            </a:r>
            <a:r>
              <a:rPr lang="en-US" sz="1800" dirty="0">
                <a:solidFill>
                  <a:schemeClr val="bg1"/>
                </a:solidFill>
              </a:rPr>
              <a:t> can 'see' and intelligently interact with any graphical user interface, not just pre-programmed commands.</a:t>
            </a:r>
          </a:p>
          <a:p>
            <a:r>
              <a:rPr lang="en-US" sz="1800" dirty="0">
                <a:solidFill>
                  <a:schemeClr val="bg1"/>
                </a:solidFill>
              </a:rPr>
              <a:t> Adaptive Learning (Potential): Our architecture allows for future integration of machine learning to adapt to user habits and custom application layouts.</a:t>
            </a:r>
          </a:p>
          <a:p>
            <a:r>
              <a:rPr lang="en-US" sz="1800" dirty="0">
                <a:solidFill>
                  <a:schemeClr val="bg1"/>
                </a:solidFill>
              </a:rPr>
              <a:t> Hybrid Technology Stack: The strategic blend of Python and .NET provides both flexibility for rapid development and the power for deep system integration.</a:t>
            </a:r>
          </a:p>
          <a:p>
            <a:r>
              <a:rPr lang="en-US" sz="1800" dirty="0">
                <a:solidFill>
                  <a:schemeClr val="bg1"/>
                </a:solidFill>
              </a:rPr>
              <a:t> Modular &amp; Scalable: Our three-agent architecture is inherently scalable, allowing us to add new capabilities and integrate with more systems seamlessly.</a:t>
            </a:r>
          </a:p>
          <a:p>
            <a:r>
              <a:rPr lang="en-US" sz="1800" dirty="0">
                <a:solidFill>
                  <a:schemeClr val="bg1"/>
                </a:solidFill>
              </a:rPr>
              <a:t> Focus on Actionable Automation: We don't just understand voice; we empower it to control and automate complex digital processes.</a:t>
            </a:r>
          </a:p>
          <a:p>
            <a:r>
              <a:rPr lang="en-US" sz="1800" dirty="0">
                <a:solidFill>
                  <a:schemeClr val="bg1"/>
                </a:solidFill>
              </a:rPr>
              <a:t> Robust Error Handling (Future enhancement): Designed to provide intelligent feedback and recovery mechanisms.</a:t>
            </a:r>
          </a:p>
          <a:p>
            <a:endParaRPr lang="en-US" sz="1800" dirty="0">
              <a:solidFill>
                <a:schemeClr val="bg1"/>
              </a:solidFill>
            </a:endParaRPr>
          </a:p>
          <a:p>
            <a:r>
              <a:rPr lang="en-US" sz="1800" dirty="0">
                <a:solidFill>
                  <a:schemeClr val="bg1"/>
                </a:solidFill>
              </a:rPr>
              <a:t>We're moving beyond mere voice recognition to true voice-enabled automation.</a:t>
            </a:r>
          </a:p>
          <a:p>
            <a:endParaRPr lang="en-IN" sz="1800" dirty="0">
              <a:solidFill>
                <a:schemeClr val="bg1"/>
              </a:solidFill>
            </a:endParaRPr>
          </a:p>
        </p:txBody>
      </p:sp>
    </p:spTree>
    <p:extLst>
      <p:ext uri="{BB962C8B-B14F-4D97-AF65-F5344CB8AC3E}">
        <p14:creationId xmlns:p14="http://schemas.microsoft.com/office/powerpoint/2010/main" val="3267224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44F5DC-AFD0-839A-12F2-1EFBBB13E858}"/>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rPr>
              <a:t>10: Conclusion - The Future is Voice-Controlled</a:t>
            </a:r>
            <a:endParaRPr lang="en-IN">
              <a:solidFill>
                <a:schemeClr val="bg1"/>
              </a:solidFill>
            </a:endParaRPr>
          </a:p>
        </p:txBody>
      </p:sp>
      <p:grpSp>
        <p:nvGrpSpPr>
          <p:cNvPr id="21"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22" name="Freeform: Shape 21">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25"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9"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30" name="Freeform: Shape 29">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00"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201" name="Freeform: Shape 200">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EFAD57A0-1A08-910B-3742-0779AF4147A4}"/>
              </a:ext>
            </a:extLst>
          </p:cNvPr>
          <p:cNvSpPr>
            <a:spLocks noGrp="1"/>
          </p:cNvSpPr>
          <p:nvPr>
            <p:ph idx="1"/>
          </p:nvPr>
        </p:nvSpPr>
        <p:spPr>
          <a:xfrm>
            <a:off x="6477270" y="1130846"/>
            <a:ext cx="4974771" cy="4351338"/>
          </a:xfrm>
        </p:spPr>
        <p:txBody>
          <a:bodyPr>
            <a:normAutofit/>
          </a:bodyPr>
          <a:lstStyle/>
          <a:p>
            <a:r>
              <a:rPr lang="en-US" sz="1500">
                <a:solidFill>
                  <a:schemeClr val="bg1"/>
                </a:solidFill>
              </a:rPr>
              <a:t>In conclusion, VoiceFlow represents the next evolution in human-computer interaction. We are not just building a product; we are pioneering a new paradigm where your voice becomes the ultimate interface for all digital tasks. VoiceFlow will empower your teams, enhance productivity, and open up new avenues for accessibility and efficiency.</a:t>
            </a:r>
          </a:p>
          <a:p>
            <a:endParaRPr lang="en-US" sz="1500">
              <a:solidFill>
                <a:schemeClr val="bg1"/>
              </a:solidFill>
            </a:endParaRPr>
          </a:p>
          <a:p>
            <a:r>
              <a:rPr lang="en-US" sz="1500">
                <a:solidFill>
                  <a:schemeClr val="bg1"/>
                </a:solidFill>
              </a:rPr>
              <a:t>We invite you to experience the future of interaction. Thank you.</a:t>
            </a:r>
          </a:p>
          <a:p>
            <a:endParaRPr lang="en-US" sz="1500">
              <a:solidFill>
                <a:schemeClr val="bg1"/>
              </a:solidFill>
            </a:endParaRPr>
          </a:p>
          <a:p>
            <a:r>
              <a:rPr lang="en-US" sz="1500">
                <a:solidFill>
                  <a:schemeClr val="bg1"/>
                </a:solidFill>
              </a:rPr>
              <a:t>Call to Action (Optional, for you to consider):</a:t>
            </a:r>
          </a:p>
          <a:p>
            <a:r>
              <a:rPr lang="en-US" sz="1500">
                <a:solidFill>
                  <a:schemeClr val="bg1"/>
                </a:solidFill>
              </a:rPr>
              <a:t>We'd be happy to provide a live demonstration.</a:t>
            </a:r>
          </a:p>
          <a:p>
            <a:r>
              <a:rPr lang="en-US" sz="1500">
                <a:solidFill>
                  <a:schemeClr val="bg1"/>
                </a:solidFill>
              </a:rPr>
              <a:t>Let's discuss how VoiceFlow can transform your specific operations.</a:t>
            </a:r>
          </a:p>
          <a:p>
            <a:endParaRPr lang="en-IN" sz="1500">
              <a:solidFill>
                <a:schemeClr val="bg1"/>
              </a:solidFill>
            </a:endParaRPr>
          </a:p>
        </p:txBody>
      </p:sp>
    </p:spTree>
    <p:extLst>
      <p:ext uri="{BB962C8B-B14F-4D97-AF65-F5344CB8AC3E}">
        <p14:creationId xmlns:p14="http://schemas.microsoft.com/office/powerpoint/2010/main" val="28452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A3A78-3749-AC26-D2A1-AFDC92061E49}"/>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rPr>
              <a:t>Thankyou</a:t>
            </a:r>
            <a:endParaRPr lang="en-IN">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21" name="Freeform: Shape 20">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91" name="Graphic 4">
            <a:extLst>
              <a:ext uri="{FF2B5EF4-FFF2-40B4-BE49-F238E27FC236}">
                <a16:creationId xmlns:a16="http://schemas.microsoft.com/office/drawing/2014/main" id="{773717CC-ECEE-4ABF-BA61-C59F46801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alpha val="60000"/>
            </a:schemeClr>
          </a:solidFill>
        </p:grpSpPr>
        <p:sp>
          <p:nvSpPr>
            <p:cNvPr id="192" name="Freeform: Shape 191">
              <a:extLst>
                <a:ext uri="{FF2B5EF4-FFF2-40B4-BE49-F238E27FC236}">
                  <a16:creationId xmlns:a16="http://schemas.microsoft.com/office/drawing/2014/main" id="{9A4FAE41-62DF-4B8E-BD66-8EC206E0E3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64C7F1F-5546-40DC-A16B-C9A3E4577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5583216-FC24-4B75-9703-DBEC401FF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FD0A70D-2E7E-4048-8145-0F45EDBBC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703C78E-D176-4455-B7B5-2DB4F418D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D23B98E-D1FB-4BD9-BA4A-060BC8266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1541992-EEDB-4D6B-BDA9-B66E58A17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8072B3B-B852-4186-ACFE-F61425132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B5DD2CA-BCBA-4F3E-B472-84006768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7335DFE-05E4-4D45-B035-1D85E7648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DCF9375-A092-491A-960D-A4DBB376C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341599-7E99-490F-9AF8-07EAE5C8D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1C55EB0-818A-46E6-8D53-550310029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19B036C-5BD8-4F3B-8935-96D50F410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A8445880-106C-4DC8-A250-D132F0D6F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52AA1DD-5DBE-43CD-9B85-63C762692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2A412466-ED73-4944-83CE-224B1769C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07E195A-10DB-494C-A547-E1D0C6F616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CD4AECE-734D-4B90-984F-B2ABFA2B6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927072E-8001-4AD1-A4C4-2EDBA3BF8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9D6F50-E593-46A3-81D8-73389276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A96E600-84B4-452B-AE40-295FC5807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BBA17AC-C1AB-4BFC-A051-457275D1D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488E850C-90D5-4D0F-A57D-7809327EF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9F98D808-AB13-4D8D-B4C5-9D3215346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5AFFBC0-FF37-4117-86FA-21ABDA17A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D0AC42A-17B0-4154-968C-CAE2A04C2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A7A31A0-8490-4B9D-B9CC-7FF28053E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188899C-6A74-43D8-B36C-F86B278C8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1537EAA6-95B6-4674-A7B9-40F9AB7F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B29507-C08F-4764-B703-0EB33A0FA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4200E500-6A99-47FC-A30F-FA4C85DA8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558677C-76AD-451F-AEEE-C5FEE4179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9E472E5-A81A-44E7-AEBA-C3A593497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5CD54F54-9E41-4635-A533-6CC6515E1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2D6F46-74C0-49D9-8CD8-BC125E973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6FAA6EC-EDF6-4522-ACD8-8D4F7FF87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F8364DC-ED1A-482D-A418-7941B199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896D361-70A8-4528-940B-F306550F8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D1CB00A-0CE1-4E25-ADCE-9562845F5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1B6761E-B7C6-4218-B95F-F6DEC0066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A081177-DAC3-4667-91A1-4CC885D4A1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35007DC-BB8D-43BA-9598-AE79AA262E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628B8A-02EC-44EF-B52C-5EBAFBCF9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DACEC99-8F4C-495C-8EAA-670A3A02E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8EFEAD4-1425-4357-9D8A-F326DABC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DA70E94-A082-47D4-B4F8-142AEF1DC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10E96E8A-1EEA-4F1D-8CFE-12DC9B9E7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12D7CC4-A548-4FF7-A6B2-9151CFA9E3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CB3F1C68-B597-4669-87F8-C80124ABE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57037D2-0958-4F34-815F-C8CA7F86A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0AF3969-3F11-4157-B4B9-33B1314623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1D613E3-18F5-4426-ADEB-DEC123E16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DC25548-A3A9-4018-A29B-6972D353F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EDE6372-94D2-435D-BD43-A20072D8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9575A6-77E2-4199-8F0A-27C89330A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2EB506D-59AD-4011-80F8-36A2BDB9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2FD46FA-14EB-46A2-B4A3-ECD1F49BAC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1CD84E07-49A9-40E3-B34C-91C156C9C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3090306-C384-44A0-8C38-77397133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515E97E-31A4-4273-AB55-8EAD74CB9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2F63CA-0494-43E2-A0AA-37C35C832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5389A040-E4CC-4CE7-8B9F-40ECA9AC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BA51B23-705C-49BE-B606-8A9B623E0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B16EF17A-F451-4B5B-9052-33A9116E9D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B20B7D1-27D7-4E1A-A317-E9E7A105A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3FADAF-FD1D-45B2-A40D-EBDD536E7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01257BA-BCE2-4479-A04F-A9DBFAF9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19D0ABC-04D9-405A-A52F-5EEC0176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23AE5C7-608A-47A7-B7A1-55662B70B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957BDA1A-3081-45EB-A31E-3F98EC6DC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3DDA50-C794-4DC5-8297-CFDEB8DCB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A42024A-A832-4635-9CE6-B968232CE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64D00AA-3E68-4F56-80A0-08D5DFFB6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988A711-E3E8-4172-AFE1-60E93FF10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A89FF34-EE34-461C-A3EF-73AC3801B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80D55E43-BE59-444D-B32B-9C0306A12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39C823F-B16B-4DF7-BA6E-0D832AAB2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E623C08-172F-41EA-90CB-59ED0D583B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4C0577F-0FF9-47D5-8C6D-FC7B4CC3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0C80E9D-7909-4C52-ACAD-80FF874F9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B9598CE-4E74-4A54-BAB8-59379D211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7188EAA-47E1-4B73-8682-C74A0421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6900E8B-61F2-411F-B29F-A9CDC6E81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0A25598A-334A-487D-9604-4753EAE81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DBE472-045A-491C-AB7C-4153EE2B0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F6DD374-5D5F-48BB-8135-8F37EE2C2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86B8A5A-00D0-4291-937B-931B3F19C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9C10BFA-8067-495D-810E-1F4085F7B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1F94E69-8294-4AB3-A457-3BD4ACF08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D2859C5-45C5-4EE2-8272-0FA7A02353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4AFB321-1B9D-41AF-9686-8C689A3F4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5C4403F4-D893-4E4C-8DFE-E79AE6A62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A894316-677B-4B51-AF19-0D3FAF96A7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07FDE9AD-8F5A-44B0-AC7E-30148150D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4D0E6BA-489D-4EA4-994E-225F7D078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EDFBCCB-EC92-4860-BBDB-2EC6355F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59DBA8E-2EB0-4C51-A161-2C595B89D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FB1BA285-9A95-49B7-A098-F38400D92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29C405E-90F5-4AB5-8B5F-3CA2F1815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214FFD-3321-412F-9CA5-4BC6E874F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F16C3D8-64A1-443D-92A7-EA97518A6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E4EFAB9-436A-4B6B-A16B-8DA3F614A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37DDFC3-D7A5-443D-8417-D723296DA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53AC142-F4B4-47E8-BBEE-F7D0F8547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90AAA82-94E2-41D0-AE92-9C87195CC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FD33B856-EF4E-40FC-BDA0-9E26203D0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4AEBF58-C8A2-4D00-9AFB-B5012AEA36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270E55-4211-4529-BDC3-29B80BDF5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6DD7E91-EFBB-4DD7-B30F-4A13C20BED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6260F31-66FB-4E2C-801E-701C2B859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5FEE1C9-3961-4400-AD3E-B5AD93A47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34E1BE05-269F-4A13-99FE-2A973A0E7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D591FBD-65C6-46C4-AF19-875D652DC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85F7E635-CB45-4346-BBFB-10FF0576A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3BDAC885-F0B3-4D66-8587-4384652983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427A7E1-71C9-42CC-9CAF-53642DC4D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20BF60C4-2E5D-473E-96B6-D22BB853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C4703732-1088-4448-ACC0-D8BD901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777D706-23BF-4962-98D3-D5AE7DF4E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83FF777-4C59-44D0-9441-2B40E0A70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2037F33C-65F4-44B6-9CB2-D32D1552C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73BA403-F3FD-4D76-A516-5698375D6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AF0D29B-415A-4327-A4B4-B5DC8F0AC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374A9388-F55E-4F94-817D-5BFF0B59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0C52183-F223-4E0A-B713-C91589CEB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6BEE030-DC6B-4CB1-A01B-95CC82552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D41CF67-37BB-443C-85CF-2A05174FD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65A449CF-396F-45B8-B268-6824A4E89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C20A7EF-7013-4D6C-ADD8-868A931DF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7692C-3BA9-4D4D-82F8-E497797AA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A6D539D6-A55E-40F5-83AC-A77340524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4D7922F-CA55-4202-B99F-ED303E704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120C846-A602-4B6C-9C07-11D2B0F8A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4B5D527-4684-45F5-84CE-73642492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F31CF21-8169-4D45-A115-9CF8D3718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DA8762B9-9CD8-4676-93F5-6C9358A94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A183E80A-70D1-4F52-A92D-D396648CC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3FBB0F7-E17E-4890-9B66-3625BA1468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08E7BF1-2D4D-44AB-A5CC-0ED91B84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B468C4E-6F63-4172-AE1F-8965744DB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4C7149-F567-4D55-8F48-511DCF3A8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54A551FA-7E10-4D28-9A10-B9A06C078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D04F3C0-CE2C-4B8D-A5BD-0E994FD8D9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2EA9230-DD52-48A9-B268-56744EA50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43A05F5-A8CF-4D01-AF12-95D1ECAE4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1F47C6BC-BD1A-4291-B018-05E5A72E4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E5B89844-FD17-4048-A3F5-35E390C6E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5593F34-8B0E-4D34-9781-B594E2F5D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428E4BB-2263-4D19-8254-C9B54B856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366216E-6EA2-4872-8370-C5EC22520F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D66F8E3F-BF33-4F99-A1F0-EB5885BF2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EB506747-ED9D-43EA-BD67-DF7971849E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03CE8-FFF7-40EA-AF62-102724C32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7EF6FFCA-06CC-4395-AEB0-425719A42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D95F285-AAC0-4F32-8665-2677878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DFCCA2E-BF12-4D26-A5A4-A03387546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2ABEAC60-6AC3-4D6A-95F9-2E79F6BE0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A6015B7-49FE-4729-B2F4-585F0F305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D611DEB1-76FE-4625-9449-88E52D15F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97F031C1-1AA7-4CA7-ADD3-E0577626E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6F5D0CB-22E6-4536-8403-F42527F31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A32718AB-7401-4F66-9C77-E06C3CF7C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5B6B5F1-D1E4-45A3-8117-348D02D2A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34869FD-184C-42DB-B9DA-293DB67E5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A781504F-CAFD-4201-B288-8B4A809B43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D9FC8348-2BA6-4631-8AA7-D63CD898C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1AF95A2-64EA-45E2-A43B-1EBD56910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CFC80050-240D-434A-BFCB-DE4DA4FAF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D151CAE4-384A-6D62-768E-C0BBE1318CBE}"/>
              </a:ext>
            </a:extLst>
          </p:cNvPr>
          <p:cNvSpPr>
            <a:spLocks noGrp="1"/>
          </p:cNvSpPr>
          <p:nvPr>
            <p:ph idx="1"/>
          </p:nvPr>
        </p:nvSpPr>
        <p:spPr>
          <a:xfrm>
            <a:off x="6477270" y="1130846"/>
            <a:ext cx="4974771" cy="4351338"/>
          </a:xfrm>
        </p:spPr>
        <p:txBody>
          <a:bodyPr>
            <a:normAutofit/>
          </a:bodyPr>
          <a:lstStyle/>
          <a:p>
            <a:pPr marL="0" indent="0">
              <a:buNone/>
            </a:pPr>
            <a:r>
              <a:rPr lang="en-US">
                <a:solidFill>
                  <a:schemeClr val="bg1"/>
                </a:solidFill>
              </a:rPr>
              <a:t>Voice controlled system</a:t>
            </a:r>
          </a:p>
          <a:p>
            <a:pPr marL="0" indent="0">
              <a:buNone/>
            </a:pPr>
            <a:endParaRPr lang="en-IN">
              <a:solidFill>
                <a:schemeClr val="bg1"/>
              </a:solidFill>
            </a:endParaRPr>
          </a:p>
        </p:txBody>
      </p:sp>
    </p:spTree>
    <p:extLst>
      <p:ext uri="{BB962C8B-B14F-4D97-AF65-F5344CB8AC3E}">
        <p14:creationId xmlns:p14="http://schemas.microsoft.com/office/powerpoint/2010/main" val="407818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E830B0-2DC7-3D7A-8F61-EF58F832904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Introduction - The Vision Behind VoiceFlow</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9EBBB931-96E8-48A8-4C55-732DECFDC7C9}"/>
              </a:ext>
            </a:extLst>
          </p:cNvPr>
          <p:cNvGraphicFramePr>
            <a:graphicFrameLocks noGrp="1"/>
          </p:cNvGraphicFramePr>
          <p:nvPr>
            <p:ph idx="1"/>
            <p:extLst>
              <p:ext uri="{D42A27DB-BD31-4B8C-83A1-F6EECF244321}">
                <p14:modId xmlns:p14="http://schemas.microsoft.com/office/powerpoint/2010/main" val="364774964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380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52AAA8-F948-7DDD-930D-80F11BA17645}"/>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2: The Problem We Solve - The Status Quo</a:t>
            </a:r>
            <a:endParaRPr lang="en-IN" sz="4000">
              <a:solidFill>
                <a:srgbClr val="FFFFFF"/>
              </a:solidFill>
            </a:endParaRPr>
          </a:p>
        </p:txBody>
      </p:sp>
      <p:graphicFrame>
        <p:nvGraphicFramePr>
          <p:cNvPr id="5" name="Content Placeholder 2">
            <a:extLst>
              <a:ext uri="{FF2B5EF4-FFF2-40B4-BE49-F238E27FC236}">
                <a16:creationId xmlns:a16="http://schemas.microsoft.com/office/drawing/2014/main" id="{85EA8A8E-9726-7BB7-DCC2-0FC08C375953}"/>
              </a:ext>
            </a:extLst>
          </p:cNvPr>
          <p:cNvGraphicFramePr>
            <a:graphicFrameLocks noGrp="1"/>
          </p:cNvGraphicFramePr>
          <p:nvPr>
            <p:ph idx="1"/>
            <p:extLst>
              <p:ext uri="{D42A27DB-BD31-4B8C-83A1-F6EECF244321}">
                <p14:modId xmlns:p14="http://schemas.microsoft.com/office/powerpoint/2010/main" val="123868112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497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B5B82-7F9A-4F82-02EE-2B94F366557F}"/>
              </a:ext>
            </a:extLst>
          </p:cNvPr>
          <p:cNvSpPr>
            <a:spLocks noGrp="1"/>
          </p:cNvSpPr>
          <p:nvPr>
            <p:ph type="title"/>
          </p:nvPr>
        </p:nvSpPr>
        <p:spPr>
          <a:xfrm>
            <a:off x="586478" y="1683756"/>
            <a:ext cx="3115265" cy="2396359"/>
          </a:xfrm>
        </p:spPr>
        <p:txBody>
          <a:bodyPr anchor="b">
            <a:normAutofit/>
          </a:bodyPr>
          <a:lstStyle/>
          <a:p>
            <a:pPr algn="r"/>
            <a:r>
              <a:rPr lang="en-US" sz="3100">
                <a:solidFill>
                  <a:srgbClr val="FFFFFF"/>
                </a:solidFill>
              </a:rPr>
              <a:t>3: Introducing VoiceFlow - How it Works (Conceptual Diagram)</a:t>
            </a:r>
            <a:endParaRPr lang="en-IN" sz="3100">
              <a:solidFill>
                <a:srgbClr val="FFFFFF"/>
              </a:solidFill>
            </a:endParaRPr>
          </a:p>
        </p:txBody>
      </p:sp>
      <p:graphicFrame>
        <p:nvGraphicFramePr>
          <p:cNvPr id="5" name="Content Placeholder 2">
            <a:extLst>
              <a:ext uri="{FF2B5EF4-FFF2-40B4-BE49-F238E27FC236}">
                <a16:creationId xmlns:a16="http://schemas.microsoft.com/office/drawing/2014/main" id="{475200F4-B7B0-8968-E455-47628F43836B}"/>
              </a:ext>
            </a:extLst>
          </p:cNvPr>
          <p:cNvGraphicFramePr>
            <a:graphicFrameLocks noGrp="1"/>
          </p:cNvGraphicFramePr>
          <p:nvPr>
            <p:ph idx="1"/>
            <p:extLst>
              <p:ext uri="{D42A27DB-BD31-4B8C-83A1-F6EECF244321}">
                <p14:modId xmlns:p14="http://schemas.microsoft.com/office/powerpoint/2010/main" val="377475581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202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050B1-0169-7AC7-94B9-9448F827A610}"/>
              </a:ext>
            </a:extLst>
          </p:cNvPr>
          <p:cNvSpPr>
            <a:spLocks noGrp="1"/>
          </p:cNvSpPr>
          <p:nvPr>
            <p:ph type="title"/>
          </p:nvPr>
        </p:nvSpPr>
        <p:spPr>
          <a:xfrm>
            <a:off x="1371597" y="348865"/>
            <a:ext cx="10044023" cy="877729"/>
          </a:xfrm>
        </p:spPr>
        <p:txBody>
          <a:bodyPr anchor="ctr">
            <a:normAutofit/>
          </a:bodyPr>
          <a:lstStyle/>
          <a:p>
            <a:r>
              <a:rPr lang="en-US" sz="3700">
                <a:solidFill>
                  <a:srgbClr val="FFFFFF"/>
                </a:solidFill>
              </a:rPr>
              <a:t>4: Deep Dive: The Voice Agent - Your Digital Listener</a:t>
            </a:r>
            <a:endParaRPr lang="en-IN" sz="3700">
              <a:solidFill>
                <a:srgbClr val="FFFFFF"/>
              </a:solidFill>
            </a:endParaRPr>
          </a:p>
        </p:txBody>
      </p:sp>
      <p:graphicFrame>
        <p:nvGraphicFramePr>
          <p:cNvPr id="5" name="Content Placeholder 2">
            <a:extLst>
              <a:ext uri="{FF2B5EF4-FFF2-40B4-BE49-F238E27FC236}">
                <a16:creationId xmlns:a16="http://schemas.microsoft.com/office/drawing/2014/main" id="{DF975125-615B-49F0-52CF-93CC1B2A11C4}"/>
              </a:ext>
            </a:extLst>
          </p:cNvPr>
          <p:cNvGraphicFramePr>
            <a:graphicFrameLocks noGrp="1"/>
          </p:cNvGraphicFramePr>
          <p:nvPr>
            <p:ph idx="1"/>
            <p:extLst>
              <p:ext uri="{D42A27DB-BD31-4B8C-83A1-F6EECF244321}">
                <p14:modId xmlns:p14="http://schemas.microsoft.com/office/powerpoint/2010/main" val="404604243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8304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2D8E03-FD19-0D7E-B600-F483448F29CC}"/>
              </a:ext>
            </a:extLst>
          </p:cNvPr>
          <p:cNvSpPr>
            <a:spLocks noGrp="1"/>
          </p:cNvSpPr>
          <p:nvPr>
            <p:ph type="title"/>
          </p:nvPr>
        </p:nvSpPr>
        <p:spPr>
          <a:xfrm>
            <a:off x="1371597" y="348865"/>
            <a:ext cx="10044023" cy="877729"/>
          </a:xfrm>
        </p:spPr>
        <p:txBody>
          <a:bodyPr anchor="ctr">
            <a:normAutofit/>
          </a:bodyPr>
          <a:lstStyle/>
          <a:p>
            <a:r>
              <a:rPr lang="en-US" sz="3400">
                <a:solidFill>
                  <a:srgbClr val="FFFFFF"/>
                </a:solidFill>
              </a:rPr>
              <a:t>5: Deep Dive: The Scan Agent - The Eyes of the System</a:t>
            </a:r>
            <a:endParaRPr lang="en-IN" sz="3400">
              <a:solidFill>
                <a:srgbClr val="FFFFFF"/>
              </a:solidFill>
            </a:endParaRPr>
          </a:p>
        </p:txBody>
      </p:sp>
      <p:graphicFrame>
        <p:nvGraphicFramePr>
          <p:cNvPr id="5" name="Content Placeholder 2">
            <a:extLst>
              <a:ext uri="{FF2B5EF4-FFF2-40B4-BE49-F238E27FC236}">
                <a16:creationId xmlns:a16="http://schemas.microsoft.com/office/drawing/2014/main" id="{284D3AE5-C782-AB30-7C85-31D20AE23E06}"/>
              </a:ext>
            </a:extLst>
          </p:cNvPr>
          <p:cNvGraphicFramePr>
            <a:graphicFrameLocks noGrp="1"/>
          </p:cNvGraphicFramePr>
          <p:nvPr>
            <p:ph idx="1"/>
            <p:extLst>
              <p:ext uri="{D42A27DB-BD31-4B8C-83A1-F6EECF244321}">
                <p14:modId xmlns:p14="http://schemas.microsoft.com/office/powerpoint/2010/main" val="16256428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44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4000"/>
            <a:lum/>
          </a:blip>
          <a:srcRect/>
          <a:stretch>
            <a:fillRect t="-39000" b="-39000"/>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A584A-D875-8BE9-ADEC-17398345731A}"/>
              </a:ext>
            </a:extLst>
          </p:cNvPr>
          <p:cNvSpPr>
            <a:spLocks noGrp="1"/>
          </p:cNvSpPr>
          <p:nvPr>
            <p:ph type="title"/>
          </p:nvPr>
        </p:nvSpPr>
        <p:spPr>
          <a:xfrm>
            <a:off x="1371599" y="294538"/>
            <a:ext cx="9895951" cy="1033669"/>
          </a:xfrm>
        </p:spPr>
        <p:txBody>
          <a:bodyPr>
            <a:normAutofit/>
          </a:bodyPr>
          <a:lstStyle/>
          <a:p>
            <a:r>
              <a:rPr lang="en-US" sz="3700">
                <a:solidFill>
                  <a:srgbClr val="FFFFFF"/>
                </a:solidFill>
              </a:rPr>
              <a:t>6: Deep Dive: The Executor Agent - The Action Taker</a:t>
            </a:r>
            <a:endParaRPr lang="en-IN" sz="3700">
              <a:solidFill>
                <a:srgbClr val="FFFFFF"/>
              </a:solidFill>
            </a:endParaRPr>
          </a:p>
        </p:txBody>
      </p:sp>
      <p:sp>
        <p:nvSpPr>
          <p:cNvPr id="3" name="Content Placeholder 2">
            <a:extLst>
              <a:ext uri="{FF2B5EF4-FFF2-40B4-BE49-F238E27FC236}">
                <a16:creationId xmlns:a16="http://schemas.microsoft.com/office/drawing/2014/main" id="{6B3F22A5-8AC2-B0B4-FE9B-5801B9931EED}"/>
              </a:ext>
            </a:extLst>
          </p:cNvPr>
          <p:cNvSpPr>
            <a:spLocks noGrp="1"/>
          </p:cNvSpPr>
          <p:nvPr>
            <p:ph idx="1"/>
          </p:nvPr>
        </p:nvSpPr>
        <p:spPr>
          <a:xfrm>
            <a:off x="277091" y="1622745"/>
            <a:ext cx="10818539" cy="4378810"/>
          </a:xfrm>
        </p:spPr>
        <p:txBody>
          <a:bodyPr anchor="ctr">
            <a:normAutofit/>
          </a:bodyPr>
          <a:lstStyle/>
          <a:p>
            <a:r>
              <a:rPr lang="en-US" dirty="0">
                <a:solidFill>
                  <a:schemeClr val="bg1"/>
                </a:solidFill>
                <a:highlight>
                  <a:srgbClr val="000000"/>
                </a:highlight>
              </a:rPr>
              <a:t>Programmatic UI Interaction: Simulating mouse clicks and keyboard inputs.</a:t>
            </a:r>
          </a:p>
          <a:p>
            <a:r>
              <a:rPr lang="en-US" dirty="0">
                <a:solidFill>
                  <a:schemeClr val="bg1"/>
                </a:solidFill>
                <a:highlight>
                  <a:srgbClr val="000000"/>
                </a:highlight>
              </a:rPr>
              <a:t>Cross-Platform Potential: Python and .NET for broad compatibility.</a:t>
            </a:r>
          </a:p>
          <a:p>
            <a:r>
              <a:rPr lang="en-US" dirty="0">
                <a:solidFill>
                  <a:schemeClr val="bg1"/>
                </a:solidFill>
                <a:highlight>
                  <a:srgbClr val="000000"/>
                </a:highlight>
              </a:rPr>
              <a:t>RPA Integration Potential: Foundation for advanced automation.</a:t>
            </a:r>
          </a:p>
          <a:p>
            <a:r>
              <a:rPr lang="en-US" dirty="0">
                <a:solidFill>
                  <a:schemeClr val="bg1"/>
                </a:solidFill>
                <a:highlight>
                  <a:srgbClr val="000000"/>
                </a:highlight>
              </a:rPr>
              <a:t>Direct System Control: Operating at the OS and application level.</a:t>
            </a:r>
          </a:p>
          <a:p>
            <a:endParaRPr lang="en-IN" dirty="0">
              <a:solidFill>
                <a:schemeClr val="bg1"/>
              </a:solidFill>
              <a:highlight>
                <a:srgbClr val="000000"/>
              </a:highlight>
            </a:endParaRPr>
          </a:p>
        </p:txBody>
      </p:sp>
    </p:spTree>
    <p:extLst>
      <p:ext uri="{BB962C8B-B14F-4D97-AF65-F5344CB8AC3E}">
        <p14:creationId xmlns:p14="http://schemas.microsoft.com/office/powerpoint/2010/main" val="4025737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line of binary code">
            <a:extLst>
              <a:ext uri="{FF2B5EF4-FFF2-40B4-BE49-F238E27FC236}">
                <a16:creationId xmlns:a16="http://schemas.microsoft.com/office/drawing/2014/main" id="{C6AA88F0-A124-5E35-5389-91C7735FF06F}"/>
              </a:ext>
            </a:extLst>
          </p:cNvPr>
          <p:cNvPicPr>
            <a:picLocks noChangeAspect="1"/>
          </p:cNvPicPr>
          <p:nvPr/>
        </p:nvPicPr>
        <p:blipFill>
          <a:blip r:embed="rId3"/>
          <a:srcRect l="26102" r="22402" b="-1"/>
          <a:stretch>
            <a:fillRect/>
          </a:stretch>
        </p:blipFill>
        <p:spPr>
          <a:xfrm>
            <a:off x="8562109" y="10"/>
            <a:ext cx="3629889"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DF3F4-6536-1397-28CE-7E7CADE06CD9}"/>
              </a:ext>
            </a:extLst>
          </p:cNvPr>
          <p:cNvSpPr>
            <a:spLocks noGrp="1"/>
          </p:cNvSpPr>
          <p:nvPr>
            <p:ph type="title"/>
          </p:nvPr>
        </p:nvSpPr>
        <p:spPr>
          <a:xfrm>
            <a:off x="761801" y="328512"/>
            <a:ext cx="7606344" cy="1358550"/>
          </a:xfrm>
        </p:spPr>
        <p:txBody>
          <a:bodyPr anchor="ctr">
            <a:normAutofit/>
          </a:bodyPr>
          <a:lstStyle/>
          <a:p>
            <a:r>
              <a:rPr lang="en-US" sz="3400" dirty="0"/>
              <a:t>7: The Underlying Technology Stack - The Power Behind </a:t>
            </a:r>
            <a:r>
              <a:rPr lang="en-US" sz="3400" dirty="0" err="1"/>
              <a:t>VoiceFlow</a:t>
            </a:r>
            <a:endParaRPr lang="en-IN" sz="3400" dirty="0"/>
          </a:p>
        </p:txBody>
      </p:sp>
      <p:graphicFrame>
        <p:nvGraphicFramePr>
          <p:cNvPr id="16" name="Content Placeholder 2">
            <a:extLst>
              <a:ext uri="{FF2B5EF4-FFF2-40B4-BE49-F238E27FC236}">
                <a16:creationId xmlns:a16="http://schemas.microsoft.com/office/drawing/2014/main" id="{BA15D6E0-0075-C2F2-ABE1-DA9E3CA3540F}"/>
              </a:ext>
            </a:extLst>
          </p:cNvPr>
          <p:cNvGraphicFramePr>
            <a:graphicFrameLocks noGrp="1"/>
          </p:cNvGraphicFramePr>
          <p:nvPr>
            <p:ph idx="1"/>
            <p:extLst>
              <p:ext uri="{D42A27DB-BD31-4B8C-83A1-F6EECF244321}">
                <p14:modId xmlns:p14="http://schemas.microsoft.com/office/powerpoint/2010/main" val="2637161442"/>
              </p:ext>
            </p:extLst>
          </p:nvPr>
        </p:nvGraphicFramePr>
        <p:xfrm>
          <a:off x="761801" y="1898073"/>
          <a:ext cx="7606344" cy="4360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114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Close up of audio equipment">
            <a:extLst>
              <a:ext uri="{FF2B5EF4-FFF2-40B4-BE49-F238E27FC236}">
                <a16:creationId xmlns:a16="http://schemas.microsoft.com/office/drawing/2014/main" id="{02D5161C-7DB8-38E4-42C9-3D887321A499}"/>
              </a:ext>
            </a:extLst>
          </p:cNvPr>
          <p:cNvPicPr>
            <a:picLocks noChangeAspect="1"/>
          </p:cNvPicPr>
          <p:nvPr/>
        </p:nvPicPr>
        <p:blipFill>
          <a:blip r:embed="rId2">
            <a:alphaModFix amt="60000"/>
          </a:blip>
          <a:srcRect t="15730"/>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3D851847-10A5-1D92-1201-6844AAD2276A}"/>
              </a:ext>
            </a:extLst>
          </p:cNvPr>
          <p:cNvSpPr>
            <a:spLocks noGrp="1"/>
          </p:cNvSpPr>
          <p:nvPr>
            <p:ph type="title"/>
          </p:nvPr>
        </p:nvSpPr>
        <p:spPr>
          <a:xfrm>
            <a:off x="96982" y="557189"/>
            <a:ext cx="4641274" cy="5234011"/>
          </a:xfrm>
        </p:spPr>
        <p:txBody>
          <a:bodyPr>
            <a:normAutofit/>
          </a:bodyPr>
          <a:lstStyle/>
          <a:p>
            <a:r>
              <a:rPr lang="en-US" dirty="0">
                <a:solidFill>
                  <a:srgbClr val="FFFFFF"/>
                </a:solidFill>
              </a:rPr>
              <a:t>: Use Cases - Where </a:t>
            </a:r>
            <a:r>
              <a:rPr lang="en-US" dirty="0" err="1">
                <a:solidFill>
                  <a:srgbClr val="FFFFFF"/>
                </a:solidFill>
              </a:rPr>
              <a:t>VoiceFlow</a:t>
            </a:r>
            <a:r>
              <a:rPr lang="en-US" dirty="0">
                <a:solidFill>
                  <a:srgbClr val="FFFFFF"/>
                </a:solidFill>
              </a:rPr>
              <a:t> Shines</a:t>
            </a:r>
            <a:endParaRPr lang="en-IN" dirty="0">
              <a:solidFill>
                <a:srgbClr val="FFFFFF"/>
              </a:solidFill>
            </a:endParaRPr>
          </a:p>
        </p:txBody>
      </p:sp>
      <p:sp>
        <p:nvSpPr>
          <p:cNvPr id="3" name="Content Placeholder 2">
            <a:extLst>
              <a:ext uri="{FF2B5EF4-FFF2-40B4-BE49-F238E27FC236}">
                <a16:creationId xmlns:a16="http://schemas.microsoft.com/office/drawing/2014/main" id="{AA9FBDBE-8BC4-9F95-9D91-87973806C066}"/>
              </a:ext>
            </a:extLst>
          </p:cNvPr>
          <p:cNvSpPr>
            <a:spLocks noGrp="1"/>
          </p:cNvSpPr>
          <p:nvPr>
            <p:ph idx="1"/>
          </p:nvPr>
        </p:nvSpPr>
        <p:spPr>
          <a:xfrm>
            <a:off x="4461164" y="557188"/>
            <a:ext cx="7727788" cy="6300801"/>
          </a:xfrm>
        </p:spPr>
        <p:txBody>
          <a:bodyPr anchor="ctr">
            <a:noAutofit/>
          </a:bodyPr>
          <a:lstStyle/>
          <a:p>
            <a:r>
              <a:rPr lang="en-US" sz="1800" dirty="0">
                <a:solidFill>
                  <a:srgbClr val="FFFFFF"/>
                </a:solidFill>
              </a:rPr>
              <a:t>The applications for </a:t>
            </a:r>
            <a:r>
              <a:rPr lang="en-US" sz="1800" dirty="0" err="1">
                <a:solidFill>
                  <a:srgbClr val="FFFFFF"/>
                </a:solidFill>
              </a:rPr>
              <a:t>VoiceFlow</a:t>
            </a:r>
            <a:r>
              <a:rPr lang="en-US" sz="1800" dirty="0">
                <a:solidFill>
                  <a:srgbClr val="FFFFFF"/>
                </a:solidFill>
              </a:rPr>
              <a:t> are vast and transformative:</a:t>
            </a:r>
          </a:p>
          <a:p>
            <a:endParaRPr lang="en-US" sz="1800" dirty="0">
              <a:solidFill>
                <a:srgbClr val="FFFFFF"/>
              </a:solidFill>
            </a:endParaRPr>
          </a:p>
          <a:p>
            <a:r>
              <a:rPr lang="en-US" sz="1800" dirty="0">
                <a:solidFill>
                  <a:srgbClr val="FFFFFF"/>
                </a:solidFill>
              </a:rPr>
              <a:t> Enhanced Productivity: Imagine a developer saying 'Open project X in Visual Studio,' or 'Run tests,' without touching their keyboard.</a:t>
            </a:r>
          </a:p>
          <a:p>
            <a:r>
              <a:rPr lang="en-US" sz="1800" dirty="0">
                <a:solidFill>
                  <a:srgbClr val="FFFFFF"/>
                </a:solidFill>
              </a:rPr>
              <a:t> Contact Centers: Agents can navigate complex CRM systems with voice, focusing on the customer rather than struggling with interfaces.</a:t>
            </a:r>
          </a:p>
          <a:p>
            <a:r>
              <a:rPr lang="en-US" sz="1800" dirty="0">
                <a:solidFill>
                  <a:srgbClr val="FFFFFF"/>
                </a:solidFill>
              </a:rPr>
              <a:t> Accessibility: Providing unparalleled access for individuals with motor impairments, enabling full computer control through voice.</a:t>
            </a:r>
          </a:p>
          <a:p>
            <a:r>
              <a:rPr lang="en-US" sz="1800" dirty="0">
                <a:solidFill>
                  <a:srgbClr val="FFFFFF"/>
                </a:solidFill>
              </a:rPr>
              <a:t> Data Entry &amp; Management: Quickly inputting data into forms or spreadsheets by simply speaking.</a:t>
            </a:r>
          </a:p>
          <a:p>
            <a:r>
              <a:rPr lang="en-US" sz="1800" dirty="0">
                <a:solidFill>
                  <a:srgbClr val="FFFFFF"/>
                </a:solidFill>
              </a:rPr>
              <a:t> Industrial Automation &amp; Control: Operating machinery or monitoring systems hands-free in specialized environments.</a:t>
            </a:r>
          </a:p>
          <a:p>
            <a:r>
              <a:rPr lang="en-US" sz="1800" dirty="0">
                <a:solidFill>
                  <a:srgbClr val="FFFFFF"/>
                </a:solidFill>
              </a:rPr>
              <a:t> Healthcare: Clinicians navigating patient records or initiating procedures with voice commands, maintaining sterile conditions.</a:t>
            </a:r>
          </a:p>
          <a:p>
            <a:r>
              <a:rPr lang="en-US" sz="1800" dirty="0">
                <a:solidFill>
                  <a:srgbClr val="FFFFFF"/>
                </a:solidFill>
              </a:rPr>
              <a:t> Gaming &amp; Simulation: A more immersive and intuitive control experience.</a:t>
            </a:r>
          </a:p>
          <a:p>
            <a:endParaRPr lang="en-US" sz="1800" dirty="0">
              <a:solidFill>
                <a:srgbClr val="FFFFFF"/>
              </a:solidFill>
            </a:endParaRPr>
          </a:p>
          <a:p>
            <a:r>
              <a:rPr lang="en-US" sz="1800" dirty="0" err="1">
                <a:solidFill>
                  <a:srgbClr val="FFFFFF"/>
                </a:solidFill>
              </a:rPr>
              <a:t>VoiceFlow</a:t>
            </a:r>
            <a:r>
              <a:rPr lang="en-US" sz="1800" dirty="0">
                <a:solidFill>
                  <a:srgbClr val="FFFFFF"/>
                </a:solidFill>
              </a:rPr>
              <a:t> isn't just a convenience; it's a powerful tool for empowerment and efficiency across diverse industries.</a:t>
            </a:r>
          </a:p>
          <a:p>
            <a:endParaRPr lang="en-IN" sz="1800" dirty="0">
              <a:solidFill>
                <a:srgbClr val="FFFFFF"/>
              </a:solidFill>
            </a:endParaRPr>
          </a:p>
        </p:txBody>
      </p:sp>
    </p:spTree>
    <p:extLst>
      <p:ext uri="{BB962C8B-B14F-4D97-AF65-F5344CB8AC3E}">
        <p14:creationId xmlns:p14="http://schemas.microsoft.com/office/powerpoint/2010/main" val="2061754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238</TotalTime>
  <Words>1642</Words>
  <Application>Microsoft Office PowerPoint</Application>
  <PresentationFormat>Widescreen</PresentationFormat>
  <Paragraphs>111</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Bookman Old Style</vt:lpstr>
      <vt:lpstr>Calibri</vt:lpstr>
      <vt:lpstr>Office Theme</vt:lpstr>
      <vt:lpstr>Voice Agent</vt:lpstr>
      <vt:lpstr>Introduction - The Vision Behind VoiceFlow</vt:lpstr>
      <vt:lpstr>2: The Problem We Solve - The Status Quo</vt:lpstr>
      <vt:lpstr>3: Introducing VoiceFlow - How it Works (Conceptual Diagram)</vt:lpstr>
      <vt:lpstr>4: Deep Dive: The Voice Agent - Your Digital Listener</vt:lpstr>
      <vt:lpstr>5: Deep Dive: The Scan Agent - The Eyes of the System</vt:lpstr>
      <vt:lpstr>6: Deep Dive: The Executor Agent - The Action Taker</vt:lpstr>
      <vt:lpstr>7: The Underlying Technology Stack - The Power Behind VoiceFlow</vt:lpstr>
      <vt:lpstr>: Use Cases - Where VoiceFlow Shines</vt:lpstr>
      <vt:lpstr>9: What Makes VoiceFlow Unique? - Our Competitive Edge </vt:lpstr>
      <vt:lpstr>10: Conclusion - The Future is Voice-Controlled</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Chanakya Singadi (Quadrant Resources Pvt Ltd)</dc:creator>
  <cp:lastModifiedBy>Chanakya Singadi (Quadrant Resources Pvt Ltd)</cp:lastModifiedBy>
  <cp:revision>11</cp:revision>
  <dcterms:created xsi:type="dcterms:W3CDTF">2025-07-27T13:40:51Z</dcterms:created>
  <dcterms:modified xsi:type="dcterms:W3CDTF">2025-07-28T16:49:28Z</dcterms:modified>
</cp:coreProperties>
</file>